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9" r:id="rId2"/>
    <p:sldId id="270" r:id="rId3"/>
    <p:sldId id="258" r:id="rId4"/>
    <p:sldId id="271" r:id="rId5"/>
    <p:sldId id="272" r:id="rId6"/>
    <p:sldId id="260" r:id="rId7"/>
    <p:sldId id="261" r:id="rId8"/>
    <p:sldId id="273" r:id="rId9"/>
    <p:sldId id="263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BM HANNA Air OTF" panose="020B0600000101010101" pitchFamily="34" charset="-127"/>
      <p:regular r:id="rId13"/>
    </p:embeddedFont>
    <p:embeddedFont>
      <p:font typeface="BM HANNA Pro OTF" panose="020B0600000101010101" pitchFamily="34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D8C9"/>
    <a:srgbClr val="F2FAFC"/>
    <a:srgbClr val="11A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50" autoAdjust="0"/>
    <p:restoredTop sz="94660"/>
  </p:normalViewPr>
  <p:slideViewPr>
    <p:cSldViewPr snapToGrid="0">
      <p:cViewPr varScale="1">
        <p:scale>
          <a:sx n="72" d="100"/>
          <a:sy n="72" d="100"/>
        </p:scale>
        <p:origin x="216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55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5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8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82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78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8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90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6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6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69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48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2022. 8. 22.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9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830962" y="1440593"/>
            <a:ext cx="6530076" cy="4045407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806881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967917"/>
              <a:ext cx="11808000" cy="5729047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254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defRPr/>
              </a:pPr>
              <a:r>
                <a:rPr lang="en-US" altLang="ko-KR" sz="3200" i="1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Digital Smart BUSAN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900" kern="0" dirty="0">
                  <a:solidFill>
                    <a:prstClr val="white">
                      <a:lumMod val="75000"/>
                    </a:prst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동의대학교 스마트선박항만 </a:t>
              </a:r>
              <a:endParaRPr lang="ko-KR" altLang="en-US" sz="2000" dirty="0">
                <a:solidFill>
                  <a:prstClr val="white">
                    <a:lumMod val="75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408C48C-81C6-60E9-846A-4560ABEE1EEB}"/>
              </a:ext>
            </a:extLst>
          </p:cNvPr>
          <p:cNvSpPr/>
          <p:nvPr/>
        </p:nvSpPr>
        <p:spPr>
          <a:xfrm>
            <a:off x="8997950" y="1578158"/>
            <a:ext cx="225521" cy="227493"/>
          </a:xfrm>
          <a:custGeom>
            <a:avLst/>
            <a:gdLst>
              <a:gd name="connsiteX0" fmla="*/ 372193 w 711517"/>
              <a:gd name="connsiteY0" fmla="*/ 605492 h 717737"/>
              <a:gd name="connsiteX1" fmla="*/ 484438 w 711517"/>
              <a:gd name="connsiteY1" fmla="*/ 605492 h 717737"/>
              <a:gd name="connsiteX2" fmla="*/ 484438 w 711517"/>
              <a:gd name="connsiteY2" fmla="*/ 717737 h 717737"/>
              <a:gd name="connsiteX3" fmla="*/ 372193 w 711517"/>
              <a:gd name="connsiteY3" fmla="*/ 717737 h 717737"/>
              <a:gd name="connsiteX4" fmla="*/ 113585 w 711517"/>
              <a:gd name="connsiteY4" fmla="*/ 494585 h 717737"/>
              <a:gd name="connsiteX5" fmla="*/ 221694 w 711517"/>
              <a:gd name="connsiteY5" fmla="*/ 494585 h 717737"/>
              <a:gd name="connsiteX6" fmla="*/ 221694 w 711517"/>
              <a:gd name="connsiteY6" fmla="*/ 602694 h 717737"/>
              <a:gd name="connsiteX7" fmla="*/ 113585 w 711517"/>
              <a:gd name="connsiteY7" fmla="*/ 602694 h 717737"/>
              <a:gd name="connsiteX8" fmla="*/ 63338 w 711517"/>
              <a:gd name="connsiteY8" fmla="*/ 444338 h 717737"/>
              <a:gd name="connsiteX9" fmla="*/ 63338 w 711517"/>
              <a:gd name="connsiteY9" fmla="*/ 652942 h 717737"/>
              <a:gd name="connsiteX10" fmla="*/ 271942 w 711517"/>
              <a:gd name="connsiteY10" fmla="*/ 652942 h 717737"/>
              <a:gd name="connsiteX11" fmla="*/ 271942 w 711517"/>
              <a:gd name="connsiteY11" fmla="*/ 444338 h 717737"/>
              <a:gd name="connsiteX12" fmla="*/ 595228 w 711517"/>
              <a:gd name="connsiteY12" fmla="*/ 381000 h 717737"/>
              <a:gd name="connsiteX13" fmla="*/ 707473 w 711517"/>
              <a:gd name="connsiteY13" fmla="*/ 381000 h 717737"/>
              <a:gd name="connsiteX14" fmla="*/ 707473 w 711517"/>
              <a:gd name="connsiteY14" fmla="*/ 493245 h 717737"/>
              <a:gd name="connsiteX15" fmla="*/ 707473 w 711517"/>
              <a:gd name="connsiteY15" fmla="*/ 605490 h 717737"/>
              <a:gd name="connsiteX16" fmla="*/ 707473 w 711517"/>
              <a:gd name="connsiteY16" fmla="*/ 717735 h 717737"/>
              <a:gd name="connsiteX17" fmla="*/ 595228 w 711517"/>
              <a:gd name="connsiteY17" fmla="*/ 717735 h 717737"/>
              <a:gd name="connsiteX18" fmla="*/ 595228 w 711517"/>
              <a:gd name="connsiteY18" fmla="*/ 605490 h 717737"/>
              <a:gd name="connsiteX19" fmla="*/ 482983 w 711517"/>
              <a:gd name="connsiteY19" fmla="*/ 605490 h 717737"/>
              <a:gd name="connsiteX20" fmla="*/ 482983 w 711517"/>
              <a:gd name="connsiteY20" fmla="*/ 493247 h 717737"/>
              <a:gd name="connsiteX21" fmla="*/ 372193 w 711517"/>
              <a:gd name="connsiteY21" fmla="*/ 493247 h 717737"/>
              <a:gd name="connsiteX22" fmla="*/ 372193 w 711517"/>
              <a:gd name="connsiteY22" fmla="*/ 381002 h 717737"/>
              <a:gd name="connsiteX23" fmla="*/ 484438 w 711517"/>
              <a:gd name="connsiteY23" fmla="*/ 381002 h 717737"/>
              <a:gd name="connsiteX24" fmla="*/ 484438 w 711517"/>
              <a:gd name="connsiteY24" fmla="*/ 493245 h 717737"/>
              <a:gd name="connsiteX25" fmla="*/ 595228 w 711517"/>
              <a:gd name="connsiteY25" fmla="*/ 493245 h 717737"/>
              <a:gd name="connsiteX26" fmla="*/ 0 w 711517"/>
              <a:gd name="connsiteY26" fmla="*/ 381000 h 717737"/>
              <a:gd name="connsiteX27" fmla="*/ 335280 w 711517"/>
              <a:gd name="connsiteY27" fmla="*/ 381000 h 717737"/>
              <a:gd name="connsiteX28" fmla="*/ 335280 w 711517"/>
              <a:gd name="connsiteY28" fmla="*/ 716280 h 717737"/>
              <a:gd name="connsiteX29" fmla="*/ 0 w 711517"/>
              <a:gd name="connsiteY29" fmla="*/ 716280 h 717737"/>
              <a:gd name="connsiteX30" fmla="*/ 489822 w 711517"/>
              <a:gd name="connsiteY30" fmla="*/ 113585 h 717737"/>
              <a:gd name="connsiteX31" fmla="*/ 597931 w 711517"/>
              <a:gd name="connsiteY31" fmla="*/ 113585 h 717737"/>
              <a:gd name="connsiteX32" fmla="*/ 597931 w 711517"/>
              <a:gd name="connsiteY32" fmla="*/ 221694 h 717737"/>
              <a:gd name="connsiteX33" fmla="*/ 489822 w 711517"/>
              <a:gd name="connsiteY33" fmla="*/ 221694 h 717737"/>
              <a:gd name="connsiteX34" fmla="*/ 113585 w 711517"/>
              <a:gd name="connsiteY34" fmla="*/ 113585 h 717737"/>
              <a:gd name="connsiteX35" fmla="*/ 221694 w 711517"/>
              <a:gd name="connsiteY35" fmla="*/ 113585 h 717737"/>
              <a:gd name="connsiteX36" fmla="*/ 221694 w 711517"/>
              <a:gd name="connsiteY36" fmla="*/ 221694 h 717737"/>
              <a:gd name="connsiteX37" fmla="*/ 113585 w 711517"/>
              <a:gd name="connsiteY37" fmla="*/ 221694 h 717737"/>
              <a:gd name="connsiteX38" fmla="*/ 439575 w 711517"/>
              <a:gd name="connsiteY38" fmla="*/ 63338 h 717737"/>
              <a:gd name="connsiteX39" fmla="*/ 439575 w 711517"/>
              <a:gd name="connsiteY39" fmla="*/ 271942 h 717737"/>
              <a:gd name="connsiteX40" fmla="*/ 648179 w 711517"/>
              <a:gd name="connsiteY40" fmla="*/ 271942 h 717737"/>
              <a:gd name="connsiteX41" fmla="*/ 648179 w 711517"/>
              <a:gd name="connsiteY41" fmla="*/ 63338 h 717737"/>
              <a:gd name="connsiteX42" fmla="*/ 63338 w 711517"/>
              <a:gd name="connsiteY42" fmla="*/ 63338 h 717737"/>
              <a:gd name="connsiteX43" fmla="*/ 63338 w 711517"/>
              <a:gd name="connsiteY43" fmla="*/ 271942 h 717737"/>
              <a:gd name="connsiteX44" fmla="*/ 271942 w 711517"/>
              <a:gd name="connsiteY44" fmla="*/ 271942 h 717737"/>
              <a:gd name="connsiteX45" fmla="*/ 271942 w 711517"/>
              <a:gd name="connsiteY45" fmla="*/ 63338 h 717737"/>
              <a:gd name="connsiteX46" fmla="*/ 376237 w 711517"/>
              <a:gd name="connsiteY46" fmla="*/ 0 h 717737"/>
              <a:gd name="connsiteX47" fmla="*/ 711517 w 711517"/>
              <a:gd name="connsiteY47" fmla="*/ 0 h 717737"/>
              <a:gd name="connsiteX48" fmla="*/ 711517 w 711517"/>
              <a:gd name="connsiteY48" fmla="*/ 335280 h 717737"/>
              <a:gd name="connsiteX49" fmla="*/ 376237 w 711517"/>
              <a:gd name="connsiteY49" fmla="*/ 335280 h 717737"/>
              <a:gd name="connsiteX50" fmla="*/ 0 w 711517"/>
              <a:gd name="connsiteY50" fmla="*/ 0 h 717737"/>
              <a:gd name="connsiteX51" fmla="*/ 335280 w 711517"/>
              <a:gd name="connsiteY51" fmla="*/ 0 h 717737"/>
              <a:gd name="connsiteX52" fmla="*/ 335280 w 711517"/>
              <a:gd name="connsiteY52" fmla="*/ 335280 h 717737"/>
              <a:gd name="connsiteX53" fmla="*/ 0 w 711517"/>
              <a:gd name="connsiteY53" fmla="*/ 335280 h 71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711517" h="717737">
                <a:moveTo>
                  <a:pt x="372193" y="605492"/>
                </a:moveTo>
                <a:lnTo>
                  <a:pt x="484438" y="605492"/>
                </a:lnTo>
                <a:lnTo>
                  <a:pt x="484438" y="717737"/>
                </a:lnTo>
                <a:lnTo>
                  <a:pt x="372193" y="717737"/>
                </a:lnTo>
                <a:close/>
                <a:moveTo>
                  <a:pt x="113585" y="494585"/>
                </a:moveTo>
                <a:lnTo>
                  <a:pt x="221694" y="494585"/>
                </a:lnTo>
                <a:lnTo>
                  <a:pt x="221694" y="602694"/>
                </a:lnTo>
                <a:lnTo>
                  <a:pt x="113585" y="602694"/>
                </a:lnTo>
                <a:close/>
                <a:moveTo>
                  <a:pt x="63338" y="444338"/>
                </a:moveTo>
                <a:lnTo>
                  <a:pt x="63338" y="652942"/>
                </a:lnTo>
                <a:lnTo>
                  <a:pt x="271942" y="652942"/>
                </a:lnTo>
                <a:lnTo>
                  <a:pt x="271942" y="444338"/>
                </a:lnTo>
                <a:close/>
                <a:moveTo>
                  <a:pt x="595228" y="381000"/>
                </a:moveTo>
                <a:lnTo>
                  <a:pt x="707473" y="381000"/>
                </a:lnTo>
                <a:lnTo>
                  <a:pt x="707473" y="493245"/>
                </a:lnTo>
                <a:lnTo>
                  <a:pt x="707473" y="605490"/>
                </a:lnTo>
                <a:lnTo>
                  <a:pt x="707473" y="717735"/>
                </a:lnTo>
                <a:lnTo>
                  <a:pt x="595228" y="717735"/>
                </a:lnTo>
                <a:lnTo>
                  <a:pt x="595228" y="605490"/>
                </a:lnTo>
                <a:lnTo>
                  <a:pt x="482983" y="605490"/>
                </a:lnTo>
                <a:lnTo>
                  <a:pt x="482983" y="493247"/>
                </a:lnTo>
                <a:lnTo>
                  <a:pt x="372193" y="493247"/>
                </a:lnTo>
                <a:lnTo>
                  <a:pt x="372193" y="381002"/>
                </a:lnTo>
                <a:lnTo>
                  <a:pt x="484438" y="381002"/>
                </a:lnTo>
                <a:lnTo>
                  <a:pt x="484438" y="493245"/>
                </a:lnTo>
                <a:lnTo>
                  <a:pt x="595228" y="493245"/>
                </a:lnTo>
                <a:close/>
                <a:moveTo>
                  <a:pt x="0" y="381000"/>
                </a:moveTo>
                <a:lnTo>
                  <a:pt x="335280" y="381000"/>
                </a:lnTo>
                <a:lnTo>
                  <a:pt x="335280" y="716280"/>
                </a:lnTo>
                <a:lnTo>
                  <a:pt x="0" y="716280"/>
                </a:lnTo>
                <a:close/>
                <a:moveTo>
                  <a:pt x="489822" y="113585"/>
                </a:moveTo>
                <a:lnTo>
                  <a:pt x="597931" y="113585"/>
                </a:lnTo>
                <a:lnTo>
                  <a:pt x="597931" y="221694"/>
                </a:lnTo>
                <a:lnTo>
                  <a:pt x="489822" y="221694"/>
                </a:lnTo>
                <a:close/>
                <a:moveTo>
                  <a:pt x="113585" y="113585"/>
                </a:moveTo>
                <a:lnTo>
                  <a:pt x="221694" y="113585"/>
                </a:lnTo>
                <a:lnTo>
                  <a:pt x="221694" y="221694"/>
                </a:lnTo>
                <a:lnTo>
                  <a:pt x="113585" y="221694"/>
                </a:lnTo>
                <a:close/>
                <a:moveTo>
                  <a:pt x="439575" y="63338"/>
                </a:moveTo>
                <a:lnTo>
                  <a:pt x="439575" y="271942"/>
                </a:lnTo>
                <a:lnTo>
                  <a:pt x="648179" y="271942"/>
                </a:lnTo>
                <a:lnTo>
                  <a:pt x="648179" y="63338"/>
                </a:lnTo>
                <a:close/>
                <a:moveTo>
                  <a:pt x="63338" y="63338"/>
                </a:moveTo>
                <a:lnTo>
                  <a:pt x="63338" y="271942"/>
                </a:lnTo>
                <a:lnTo>
                  <a:pt x="271942" y="271942"/>
                </a:lnTo>
                <a:lnTo>
                  <a:pt x="271942" y="63338"/>
                </a:lnTo>
                <a:close/>
                <a:moveTo>
                  <a:pt x="376237" y="0"/>
                </a:moveTo>
                <a:lnTo>
                  <a:pt x="711517" y="0"/>
                </a:lnTo>
                <a:lnTo>
                  <a:pt x="711517" y="335280"/>
                </a:lnTo>
                <a:lnTo>
                  <a:pt x="376237" y="335280"/>
                </a:lnTo>
                <a:close/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05396" y="1573304"/>
            <a:ext cx="3181096" cy="206244"/>
            <a:chOff x="3002582" y="1629633"/>
            <a:chExt cx="2284357" cy="12133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002582" y="1629633"/>
              <a:ext cx="144770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3184567" y="1629633"/>
              <a:ext cx="144770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3366551" y="1629633"/>
              <a:ext cx="144770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3738939" y="1629633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altLang="ko-KR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DJANGO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3563231" y="1634063"/>
              <a:ext cx="144770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A070B1E-FEC4-1E4D-921C-D5105EBFBF89}"/>
              </a:ext>
            </a:extLst>
          </p:cNvPr>
          <p:cNvSpPr txBox="1"/>
          <p:nvPr/>
        </p:nvSpPr>
        <p:spPr>
          <a:xfrm>
            <a:off x="5436030" y="5131724"/>
            <a:ext cx="6098582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동의대학교 조상은</a:t>
            </a:r>
            <a:r>
              <a:rPr lang="en-US" altLang="ko-KR" sz="1000" kern="0" dirty="0">
                <a:solidFill>
                  <a:prstClr val="white">
                    <a:lumMod val="75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/</a:t>
            </a: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이유나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71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B6533D-2BD1-3248-AD06-D69B041215A9}"/>
              </a:ext>
            </a:extLst>
          </p:cNvPr>
          <p:cNvGrpSpPr/>
          <p:nvPr/>
        </p:nvGrpSpPr>
        <p:grpSpPr>
          <a:xfrm>
            <a:off x="1439642" y="624468"/>
            <a:ext cx="9535740" cy="5609063"/>
            <a:chOff x="1604328" y="1360449"/>
            <a:chExt cx="7684638" cy="4515844"/>
          </a:xfrm>
        </p:grpSpPr>
        <p:grpSp>
          <p:nvGrpSpPr>
            <p:cNvPr id="3" name="그룹 2"/>
            <p:cNvGrpSpPr/>
            <p:nvPr/>
          </p:nvGrpSpPr>
          <p:grpSpPr>
            <a:xfrm>
              <a:off x="1604328" y="1360449"/>
              <a:ext cx="7684638" cy="4515844"/>
              <a:chOff x="192000" y="161036"/>
              <a:chExt cx="11808000" cy="6535928"/>
            </a:xfrm>
          </p:grpSpPr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F669D5D3-77E9-03D5-6430-32CD64683AB3}"/>
                  </a:ext>
                </a:extLst>
              </p:cNvPr>
              <p:cNvSpPr/>
              <p:nvPr/>
            </p:nvSpPr>
            <p:spPr>
              <a:xfrm>
                <a:off x="192000" y="161036"/>
                <a:ext cx="11808000" cy="806881"/>
              </a:xfrm>
              <a:prstGeom prst="round2SameRect">
                <a:avLst/>
              </a:prstGeom>
              <a:solidFill>
                <a:srgbClr val="11A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9D05BFDF-F517-1901-CF4D-BBC99DE66917}"/>
                  </a:ext>
                </a:extLst>
              </p:cNvPr>
              <p:cNvSpPr/>
              <p:nvPr/>
            </p:nvSpPr>
            <p:spPr>
              <a:xfrm>
                <a:off x="192000" y="967917"/>
                <a:ext cx="11808000" cy="5729047"/>
              </a:xfrm>
              <a:prstGeom prst="round2SameRect">
                <a:avLst>
                  <a:gd name="adj1" fmla="val 0"/>
                  <a:gd name="adj2" fmla="val 58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dist="25400" dir="5400000" algn="t" rotWithShape="0">
                  <a:srgbClr val="11A1C4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algn="ctr" latinLnBrk="0">
                  <a:defRPr/>
                </a:pPr>
                <a:endParaRPr lang="ko-KR" altLang="en-US" sz="2000" dirty="0">
                  <a:solidFill>
                    <a:prstClr val="white">
                      <a:lumMod val="75000"/>
                    </a:prstClr>
                  </a:solidFill>
                </a:endParaRPr>
              </a:p>
            </p:txBody>
          </p:sp>
        </p:grp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8763775" y="1539652"/>
              <a:ext cx="225521" cy="227493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856820" y="1552432"/>
              <a:ext cx="3181096" cy="206244"/>
              <a:chOff x="3002582" y="1629633"/>
              <a:chExt cx="2284357" cy="121339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DB7ACA0-0E50-C79D-1E8F-CFE4E4824989}"/>
                  </a:ext>
                </a:extLst>
              </p:cNvPr>
              <p:cNvSpPr/>
              <p:nvPr/>
            </p:nvSpPr>
            <p:spPr>
              <a:xfrm>
                <a:off x="3002582" y="1629633"/>
                <a:ext cx="144770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11747EB-5158-B6AB-DBCD-BDD58A933410}"/>
                  </a:ext>
                </a:extLst>
              </p:cNvPr>
              <p:cNvSpPr/>
              <p:nvPr/>
            </p:nvSpPr>
            <p:spPr>
              <a:xfrm>
                <a:off x="3184567" y="1629633"/>
                <a:ext cx="144770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6AF9915-5414-9A6D-7BB8-D192173C5DD0}"/>
                  </a:ext>
                </a:extLst>
              </p:cNvPr>
              <p:cNvSpPr/>
              <p:nvPr/>
            </p:nvSpPr>
            <p:spPr>
              <a:xfrm>
                <a:off x="3366551" y="1629633"/>
                <a:ext cx="144770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97F03C0-6F6A-7BDA-0D27-7BAA91F3D7A1}"/>
                  </a:ext>
                </a:extLst>
              </p:cNvPr>
              <p:cNvSpPr/>
              <p:nvPr/>
            </p:nvSpPr>
            <p:spPr>
              <a:xfrm>
                <a:off x="3738939" y="1629633"/>
                <a:ext cx="1548000" cy="11880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ko-KR" altLang="en-US" sz="1300" kern="0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환경구축</a:t>
                </a:r>
                <a:endParaRPr lang="ko-KR" altLang="en-US" sz="13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  <p:sp>
            <p:nvSpPr>
              <p:cNvPr id="14" name="자유형 10">
                <a:extLst>
                  <a:ext uri="{FF2B5EF4-FFF2-40B4-BE49-F238E27FC236}">
                    <a16:creationId xmlns:a16="http://schemas.microsoft.com/office/drawing/2014/main" id="{A9974E4C-0772-B082-CE8F-98F89C662956}"/>
                  </a:ext>
                </a:extLst>
              </p:cNvPr>
              <p:cNvSpPr/>
              <p:nvPr/>
            </p:nvSpPr>
            <p:spPr>
              <a:xfrm>
                <a:off x="3563231" y="1634063"/>
                <a:ext cx="144770" cy="116909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F3D8CE7-8098-4344-AE62-C9BFC10E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118" y="2353496"/>
            <a:ext cx="8320563" cy="28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6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4">
            <a:extLst>
              <a:ext uri="{FF2B5EF4-FFF2-40B4-BE49-F238E27FC236}">
                <a16:creationId xmlns:a16="http://schemas.microsoft.com/office/drawing/2014/main" id="{901E8F26-8754-2741-B835-B3AA5D7EEA67}"/>
              </a:ext>
            </a:extLst>
          </p:cNvPr>
          <p:cNvGrpSpPr>
            <a:grpSpLocks/>
          </p:cNvGrpSpPr>
          <p:nvPr/>
        </p:nvGrpSpPr>
        <p:grpSpPr bwMode="auto">
          <a:xfrm>
            <a:off x="1437625" y="622854"/>
            <a:ext cx="9539147" cy="5636119"/>
            <a:chOff x="905" y="392"/>
            <a:chExt cx="6005" cy="3548"/>
          </a:xfrm>
        </p:grpSpPr>
        <p:grpSp>
          <p:nvGrpSpPr>
            <p:cNvPr id="5125" name="Group 5">
              <a:extLst>
                <a:ext uri="{FF2B5EF4-FFF2-40B4-BE49-F238E27FC236}">
                  <a16:creationId xmlns:a16="http://schemas.microsoft.com/office/drawing/2014/main" id="{9D401971-1F85-6A4F-9E9A-4FB85BB870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5" y="392"/>
              <a:ext cx="6005" cy="3548"/>
              <a:chOff x="905" y="392"/>
              <a:chExt cx="6005" cy="3548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CA525E1-F351-F64C-8F1D-0DDAAB5C3C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" y="392"/>
                <a:ext cx="6003" cy="4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7" name="Picture 7">
                <a:extLst>
                  <a:ext uri="{FF2B5EF4-FFF2-40B4-BE49-F238E27FC236}">
                    <a16:creationId xmlns:a16="http://schemas.microsoft.com/office/drawing/2014/main" id="{D6840E9C-DE19-344E-85F2-45BE17FB4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" y="828"/>
                <a:ext cx="6005" cy="311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52" dir="5400000" algn="ctr" rotWithShape="0">
                  <a:srgbClr val="11A1C4">
                    <a:alpha val="39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128" name="Freeform 8">
              <a:extLst>
                <a:ext uri="{FF2B5EF4-FFF2-40B4-BE49-F238E27FC236}">
                  <a16:creationId xmlns:a16="http://schemas.microsoft.com/office/drawing/2014/main" id="{DF1662F9-F43F-7A49-BBBC-D615C330E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" y="532"/>
              <a:ext cx="176" cy="178"/>
            </a:xfrm>
            <a:custGeom>
              <a:avLst/>
              <a:gdLst>
                <a:gd name="T0" fmla="*/ 120 w 176"/>
                <a:gd name="T1" fmla="*/ 150 h 178"/>
                <a:gd name="T2" fmla="*/ 92 w 176"/>
                <a:gd name="T3" fmla="*/ 178 h 178"/>
                <a:gd name="T4" fmla="*/ 28 w 176"/>
                <a:gd name="T5" fmla="*/ 123 h 178"/>
                <a:gd name="T6" fmla="*/ 55 w 176"/>
                <a:gd name="T7" fmla="*/ 149 h 178"/>
                <a:gd name="T8" fmla="*/ 28 w 176"/>
                <a:gd name="T9" fmla="*/ 123 h 178"/>
                <a:gd name="T10" fmla="*/ 15 w 176"/>
                <a:gd name="T11" fmla="*/ 110 h 178"/>
                <a:gd name="T12" fmla="*/ 67 w 176"/>
                <a:gd name="T13" fmla="*/ 162 h 178"/>
                <a:gd name="T14" fmla="*/ 15 w 176"/>
                <a:gd name="T15" fmla="*/ 110 h 178"/>
                <a:gd name="T16" fmla="*/ 147 w 176"/>
                <a:gd name="T17" fmla="*/ 94 h 178"/>
                <a:gd name="T18" fmla="*/ 175 w 176"/>
                <a:gd name="T19" fmla="*/ 122 h 178"/>
                <a:gd name="T20" fmla="*/ 175 w 176"/>
                <a:gd name="T21" fmla="*/ 178 h 178"/>
                <a:gd name="T22" fmla="*/ 147 w 176"/>
                <a:gd name="T23" fmla="*/ 150 h 178"/>
                <a:gd name="T24" fmla="*/ 119 w 176"/>
                <a:gd name="T25" fmla="*/ 122 h 178"/>
                <a:gd name="T26" fmla="*/ 92 w 176"/>
                <a:gd name="T27" fmla="*/ 94 h 178"/>
                <a:gd name="T28" fmla="*/ 120 w 176"/>
                <a:gd name="T29" fmla="*/ 122 h 178"/>
                <a:gd name="T30" fmla="*/ 147 w 176"/>
                <a:gd name="T31" fmla="*/ 94 h 178"/>
                <a:gd name="T32" fmla="*/ 0 w 176"/>
                <a:gd name="T33" fmla="*/ 94 h 178"/>
                <a:gd name="T34" fmla="*/ 83 w 176"/>
                <a:gd name="T35" fmla="*/ 178 h 178"/>
                <a:gd name="T36" fmla="*/ 0 w 176"/>
                <a:gd name="T37" fmla="*/ 94 h 178"/>
                <a:gd name="T38" fmla="*/ 121 w 176"/>
                <a:gd name="T39" fmla="*/ 28 h 178"/>
                <a:gd name="T40" fmla="*/ 148 w 176"/>
                <a:gd name="T41" fmla="*/ 55 h 178"/>
                <a:gd name="T42" fmla="*/ 121 w 176"/>
                <a:gd name="T43" fmla="*/ 28 h 178"/>
                <a:gd name="T44" fmla="*/ 28 w 176"/>
                <a:gd name="T45" fmla="*/ 28 h 178"/>
                <a:gd name="T46" fmla="*/ 55 w 176"/>
                <a:gd name="T47" fmla="*/ 55 h 178"/>
                <a:gd name="T48" fmla="*/ 28 w 176"/>
                <a:gd name="T49" fmla="*/ 28 h 178"/>
                <a:gd name="T50" fmla="*/ 109 w 176"/>
                <a:gd name="T51" fmla="*/ 16 h 178"/>
                <a:gd name="T52" fmla="*/ 160 w 176"/>
                <a:gd name="T53" fmla="*/ 67 h 178"/>
                <a:gd name="T54" fmla="*/ 109 w 176"/>
                <a:gd name="T55" fmla="*/ 16 h 178"/>
                <a:gd name="T56" fmla="*/ 15 w 176"/>
                <a:gd name="T57" fmla="*/ 16 h 178"/>
                <a:gd name="T58" fmla="*/ 67 w 176"/>
                <a:gd name="T59" fmla="*/ 67 h 178"/>
                <a:gd name="T60" fmla="*/ 15 w 176"/>
                <a:gd name="T61" fmla="*/ 16 h 178"/>
                <a:gd name="T62" fmla="*/ 93 w 176"/>
                <a:gd name="T63" fmla="*/ 0 h 178"/>
                <a:gd name="T64" fmla="*/ 176 w 176"/>
                <a:gd name="T65" fmla="*/ 83 h 178"/>
                <a:gd name="T66" fmla="*/ 93 w 176"/>
                <a:gd name="T67" fmla="*/ 0 h 178"/>
                <a:gd name="T68" fmla="*/ 0 w 176"/>
                <a:gd name="T69" fmla="*/ 0 h 178"/>
                <a:gd name="T70" fmla="*/ 83 w 176"/>
                <a:gd name="T71" fmla="*/ 83 h 178"/>
                <a:gd name="T72" fmla="*/ 0 w 176"/>
                <a:gd name="T7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8">
                  <a:moveTo>
                    <a:pt x="92" y="150"/>
                  </a:moveTo>
                  <a:lnTo>
                    <a:pt x="120" y="150"/>
                  </a:lnTo>
                  <a:lnTo>
                    <a:pt x="120" y="178"/>
                  </a:lnTo>
                  <a:lnTo>
                    <a:pt x="92" y="178"/>
                  </a:lnTo>
                  <a:lnTo>
                    <a:pt x="92" y="150"/>
                  </a:lnTo>
                  <a:close/>
                  <a:moveTo>
                    <a:pt x="28" y="123"/>
                  </a:moveTo>
                  <a:lnTo>
                    <a:pt x="55" y="123"/>
                  </a:lnTo>
                  <a:lnTo>
                    <a:pt x="55" y="149"/>
                  </a:lnTo>
                  <a:lnTo>
                    <a:pt x="28" y="149"/>
                  </a:lnTo>
                  <a:lnTo>
                    <a:pt x="28" y="123"/>
                  </a:lnTo>
                  <a:lnTo>
                    <a:pt x="28" y="123"/>
                  </a:lnTo>
                  <a:close/>
                  <a:moveTo>
                    <a:pt x="15" y="110"/>
                  </a:moveTo>
                  <a:lnTo>
                    <a:pt x="15" y="162"/>
                  </a:lnTo>
                  <a:lnTo>
                    <a:pt x="67" y="162"/>
                  </a:lnTo>
                  <a:lnTo>
                    <a:pt x="67" y="110"/>
                  </a:lnTo>
                  <a:lnTo>
                    <a:pt x="15" y="110"/>
                  </a:lnTo>
                  <a:lnTo>
                    <a:pt x="15" y="110"/>
                  </a:lnTo>
                  <a:close/>
                  <a:moveTo>
                    <a:pt x="147" y="94"/>
                  </a:moveTo>
                  <a:lnTo>
                    <a:pt x="175" y="94"/>
                  </a:lnTo>
                  <a:lnTo>
                    <a:pt x="175" y="122"/>
                  </a:lnTo>
                  <a:lnTo>
                    <a:pt x="175" y="150"/>
                  </a:lnTo>
                  <a:lnTo>
                    <a:pt x="175" y="178"/>
                  </a:lnTo>
                  <a:lnTo>
                    <a:pt x="147" y="178"/>
                  </a:lnTo>
                  <a:lnTo>
                    <a:pt x="147" y="150"/>
                  </a:lnTo>
                  <a:lnTo>
                    <a:pt x="119" y="150"/>
                  </a:lnTo>
                  <a:lnTo>
                    <a:pt x="119" y="122"/>
                  </a:lnTo>
                  <a:lnTo>
                    <a:pt x="92" y="122"/>
                  </a:lnTo>
                  <a:lnTo>
                    <a:pt x="92" y="94"/>
                  </a:lnTo>
                  <a:lnTo>
                    <a:pt x="120" y="94"/>
                  </a:lnTo>
                  <a:lnTo>
                    <a:pt x="120" y="122"/>
                  </a:lnTo>
                  <a:lnTo>
                    <a:pt x="147" y="122"/>
                  </a:lnTo>
                  <a:lnTo>
                    <a:pt x="147" y="94"/>
                  </a:lnTo>
                  <a:lnTo>
                    <a:pt x="147" y="94"/>
                  </a:lnTo>
                  <a:close/>
                  <a:moveTo>
                    <a:pt x="0" y="94"/>
                  </a:moveTo>
                  <a:lnTo>
                    <a:pt x="83" y="94"/>
                  </a:lnTo>
                  <a:lnTo>
                    <a:pt x="83" y="178"/>
                  </a:lnTo>
                  <a:lnTo>
                    <a:pt x="0" y="178"/>
                  </a:lnTo>
                  <a:lnTo>
                    <a:pt x="0" y="94"/>
                  </a:lnTo>
                  <a:lnTo>
                    <a:pt x="0" y="94"/>
                  </a:lnTo>
                  <a:close/>
                  <a:moveTo>
                    <a:pt x="121" y="28"/>
                  </a:moveTo>
                  <a:lnTo>
                    <a:pt x="148" y="28"/>
                  </a:lnTo>
                  <a:lnTo>
                    <a:pt x="148" y="55"/>
                  </a:lnTo>
                  <a:lnTo>
                    <a:pt x="121" y="55"/>
                  </a:lnTo>
                  <a:lnTo>
                    <a:pt x="121" y="28"/>
                  </a:lnTo>
                  <a:lnTo>
                    <a:pt x="121" y="28"/>
                  </a:lnTo>
                  <a:close/>
                  <a:moveTo>
                    <a:pt x="28" y="28"/>
                  </a:moveTo>
                  <a:lnTo>
                    <a:pt x="55" y="28"/>
                  </a:lnTo>
                  <a:lnTo>
                    <a:pt x="55" y="55"/>
                  </a:lnTo>
                  <a:lnTo>
                    <a:pt x="28" y="55"/>
                  </a:lnTo>
                  <a:lnTo>
                    <a:pt x="28" y="28"/>
                  </a:lnTo>
                  <a:lnTo>
                    <a:pt x="28" y="28"/>
                  </a:lnTo>
                  <a:close/>
                  <a:moveTo>
                    <a:pt x="109" y="16"/>
                  </a:moveTo>
                  <a:lnTo>
                    <a:pt x="109" y="67"/>
                  </a:lnTo>
                  <a:lnTo>
                    <a:pt x="160" y="67"/>
                  </a:lnTo>
                  <a:lnTo>
                    <a:pt x="160" y="16"/>
                  </a:lnTo>
                  <a:lnTo>
                    <a:pt x="109" y="16"/>
                  </a:lnTo>
                  <a:lnTo>
                    <a:pt x="109" y="16"/>
                  </a:lnTo>
                  <a:close/>
                  <a:moveTo>
                    <a:pt x="15" y="16"/>
                  </a:moveTo>
                  <a:lnTo>
                    <a:pt x="15" y="67"/>
                  </a:lnTo>
                  <a:lnTo>
                    <a:pt x="67" y="67"/>
                  </a:lnTo>
                  <a:lnTo>
                    <a:pt x="67" y="16"/>
                  </a:lnTo>
                  <a:lnTo>
                    <a:pt x="15" y="16"/>
                  </a:lnTo>
                  <a:lnTo>
                    <a:pt x="15" y="16"/>
                  </a:lnTo>
                  <a:close/>
                  <a:moveTo>
                    <a:pt x="93" y="0"/>
                  </a:moveTo>
                  <a:lnTo>
                    <a:pt x="176" y="0"/>
                  </a:lnTo>
                  <a:lnTo>
                    <a:pt x="176" y="83"/>
                  </a:lnTo>
                  <a:lnTo>
                    <a:pt x="93" y="83"/>
                  </a:lnTo>
                  <a:lnTo>
                    <a:pt x="93" y="0"/>
                  </a:lnTo>
                  <a:lnTo>
                    <a:pt x="93" y="0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1">
                <a:ea typeface="굴림" panose="020B0600000101010101" pitchFamily="34" charset="-127"/>
              </a:endParaRPr>
            </a:p>
          </p:txBody>
        </p:sp>
        <p:grpSp>
          <p:nvGrpSpPr>
            <p:cNvPr id="5129" name="Group 9">
              <a:extLst>
                <a:ext uri="{FF2B5EF4-FFF2-40B4-BE49-F238E27FC236}">
                  <a16:creationId xmlns:a16="http://schemas.microsoft.com/office/drawing/2014/main" id="{2EF98934-40F4-4F42-B97C-36B4BEF2D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" y="542"/>
              <a:ext cx="2485" cy="162"/>
              <a:chOff x="1103" y="542"/>
              <a:chExt cx="2485" cy="162"/>
            </a:xfrm>
          </p:grpSpPr>
          <p:sp>
            <p:nvSpPr>
              <p:cNvPr id="5130" name="Oval 10">
                <a:extLst>
                  <a:ext uri="{FF2B5EF4-FFF2-40B4-BE49-F238E27FC236}">
                    <a16:creationId xmlns:a16="http://schemas.microsoft.com/office/drawing/2014/main" id="{E4F55BBD-60E2-0845-8DEE-45C46510A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" y="542"/>
                <a:ext cx="157" cy="158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5131" name="Oval 11">
                <a:extLst>
                  <a:ext uri="{FF2B5EF4-FFF2-40B4-BE49-F238E27FC236}">
                    <a16:creationId xmlns:a16="http://schemas.microsoft.com/office/drawing/2014/main" id="{06DA19BE-D120-3C41-A08D-63CBBC6A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1" y="542"/>
                <a:ext cx="157" cy="15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5132" name="Oval 12">
                <a:extLst>
                  <a:ext uri="{FF2B5EF4-FFF2-40B4-BE49-F238E27FC236}">
                    <a16:creationId xmlns:a16="http://schemas.microsoft.com/office/drawing/2014/main" id="{871B705B-FEFE-7E49-9835-6E3E4926A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" y="542"/>
                <a:ext cx="157" cy="15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5133" name="AutoShape 13">
                <a:extLst>
                  <a:ext uri="{FF2B5EF4-FFF2-40B4-BE49-F238E27FC236}">
                    <a16:creationId xmlns:a16="http://schemas.microsoft.com/office/drawing/2014/main" id="{662D42D2-0511-904E-B0BE-E87B6098E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542"/>
                <a:ext cx="1684" cy="158"/>
              </a:xfrm>
              <a:prstGeom prst="roundRect">
                <a:avLst>
                  <a:gd name="adj" fmla="val 48958"/>
                </a:avLst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1004888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54163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101850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511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1083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65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40227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799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300" dirty="0">
                    <a:solidFill>
                      <a:srgbClr val="808080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UI/UX 웹 프로토타이핑</a:t>
                </a:r>
              </a:p>
            </p:txBody>
          </p:sp>
          <p:sp>
            <p:nvSpPr>
              <p:cNvPr id="5134" name="Freeform 14">
                <a:extLst>
                  <a:ext uri="{FF2B5EF4-FFF2-40B4-BE49-F238E27FC236}">
                    <a16:creationId xmlns:a16="http://schemas.microsoft.com/office/drawing/2014/main" id="{65D24EF4-1DB5-9D4C-85FD-8BC53D355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" y="548"/>
                <a:ext cx="158" cy="156"/>
              </a:xfrm>
              <a:custGeom>
                <a:avLst/>
                <a:gdLst>
                  <a:gd name="T0" fmla="*/ 60 w 158"/>
                  <a:gd name="T1" fmla="*/ 17 h 156"/>
                  <a:gd name="T2" fmla="*/ 16 w 158"/>
                  <a:gd name="T3" fmla="*/ 60 h 156"/>
                  <a:gd name="T4" fmla="*/ 60 w 158"/>
                  <a:gd name="T5" fmla="*/ 104 h 156"/>
                  <a:gd name="T6" fmla="*/ 103 w 158"/>
                  <a:gd name="T7" fmla="*/ 60 h 156"/>
                  <a:gd name="T8" fmla="*/ 60 w 158"/>
                  <a:gd name="T9" fmla="*/ 17 h 156"/>
                  <a:gd name="T10" fmla="*/ 60 w 158"/>
                  <a:gd name="T11" fmla="*/ 17 h 156"/>
                  <a:gd name="T12" fmla="*/ 60 w 158"/>
                  <a:gd name="T13" fmla="*/ 0 h 156"/>
                  <a:gd name="T14" fmla="*/ 120 w 158"/>
                  <a:gd name="T15" fmla="*/ 60 h 156"/>
                  <a:gd name="T16" fmla="*/ 115 w 158"/>
                  <a:gd name="T17" fmla="*/ 84 h 156"/>
                  <a:gd name="T18" fmla="*/ 109 w 158"/>
                  <a:gd name="T19" fmla="*/ 92 h 156"/>
                  <a:gd name="T20" fmla="*/ 110 w 158"/>
                  <a:gd name="T21" fmla="*/ 93 h 156"/>
                  <a:gd name="T22" fmla="*/ 154 w 158"/>
                  <a:gd name="T23" fmla="*/ 137 h 156"/>
                  <a:gd name="T24" fmla="*/ 154 w 158"/>
                  <a:gd name="T25" fmla="*/ 152 h 156"/>
                  <a:gd name="T26" fmla="*/ 154 w 158"/>
                  <a:gd name="T27" fmla="*/ 152 h 156"/>
                  <a:gd name="T28" fmla="*/ 139 w 158"/>
                  <a:gd name="T29" fmla="*/ 152 h 156"/>
                  <a:gd name="T30" fmla="*/ 95 w 158"/>
                  <a:gd name="T31" fmla="*/ 108 h 156"/>
                  <a:gd name="T32" fmla="*/ 83 w 158"/>
                  <a:gd name="T33" fmla="*/ 116 h 156"/>
                  <a:gd name="T34" fmla="*/ 60 w 158"/>
                  <a:gd name="T35" fmla="*/ 120 h 156"/>
                  <a:gd name="T36" fmla="*/ 0 w 158"/>
                  <a:gd name="T37" fmla="*/ 60 h 156"/>
                  <a:gd name="T38" fmla="*/ 60 w 158"/>
                  <a:gd name="T39" fmla="*/ 0 h 156"/>
                  <a:gd name="T40" fmla="*/ 60 w 158"/>
                  <a:gd name="T41" fmla="*/ 0 h 156"/>
                  <a:gd name="T42" fmla="*/ 60 w 158"/>
                  <a:gd name="T4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6">
                    <a:moveTo>
                      <a:pt x="60" y="17"/>
                    </a:moveTo>
                    <a:cubicBezTo>
                      <a:pt x="36" y="17"/>
                      <a:pt x="16" y="36"/>
                      <a:pt x="16" y="60"/>
                    </a:cubicBezTo>
                    <a:cubicBezTo>
                      <a:pt x="16" y="84"/>
                      <a:pt x="36" y="104"/>
                      <a:pt x="60" y="104"/>
                    </a:cubicBezTo>
                    <a:cubicBezTo>
                      <a:pt x="84" y="104"/>
                      <a:pt x="103" y="84"/>
                      <a:pt x="103" y="60"/>
                    </a:cubicBezTo>
                    <a:cubicBezTo>
                      <a:pt x="103" y="36"/>
                      <a:pt x="84" y="17"/>
                      <a:pt x="60" y="17"/>
                    </a:cubicBezTo>
                    <a:lnTo>
                      <a:pt x="60" y="17"/>
                    </a:lnTo>
                    <a:close/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68"/>
                      <a:pt x="118" y="76"/>
                      <a:pt x="115" y="84"/>
                    </a:cubicBezTo>
                    <a:lnTo>
                      <a:pt x="109" y="92"/>
                    </a:lnTo>
                    <a:lnTo>
                      <a:pt x="110" y="93"/>
                    </a:lnTo>
                    <a:cubicBezTo>
                      <a:pt x="125" y="107"/>
                      <a:pt x="139" y="122"/>
                      <a:pt x="154" y="137"/>
                    </a:cubicBezTo>
                    <a:cubicBezTo>
                      <a:pt x="158" y="141"/>
                      <a:pt x="158" y="148"/>
                      <a:pt x="154" y="152"/>
                    </a:cubicBezTo>
                    <a:lnTo>
                      <a:pt x="154" y="152"/>
                    </a:lnTo>
                    <a:cubicBezTo>
                      <a:pt x="150" y="156"/>
                      <a:pt x="143" y="156"/>
                      <a:pt x="139" y="152"/>
                    </a:cubicBezTo>
                    <a:lnTo>
                      <a:pt x="95" y="108"/>
                    </a:lnTo>
                    <a:lnTo>
                      <a:pt x="83" y="116"/>
                    </a:lnTo>
                    <a:cubicBezTo>
                      <a:pt x="76" y="119"/>
                      <a:pt x="68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</p:grpSp>
      </p:grpSp>
      <p:pic>
        <p:nvPicPr>
          <p:cNvPr id="5135" name="Picture 15">
            <a:extLst>
              <a:ext uri="{FF2B5EF4-FFF2-40B4-BE49-F238E27FC236}">
                <a16:creationId xmlns:a16="http://schemas.microsoft.com/office/drawing/2014/main" id="{0EFD2CE7-AF54-6645-BDF0-33D893C4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6197" r="5167" b="1218"/>
          <a:stretch>
            <a:fillRect/>
          </a:stretch>
        </p:blipFill>
        <p:spPr bwMode="auto">
          <a:xfrm>
            <a:off x="1904653" y="1439361"/>
            <a:ext cx="3837899" cy="2543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9555643D-7C3A-2E44-9DDF-A9617B8E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12711" r="12398" b="4695"/>
          <a:stretch>
            <a:fillRect/>
          </a:stretch>
        </p:blipFill>
        <p:spPr bwMode="auto">
          <a:xfrm>
            <a:off x="5747317" y="1660168"/>
            <a:ext cx="3474125" cy="2295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48C38CAF-E991-CA49-A1F3-0F09AF0D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t="4861" r="5286" b="487"/>
          <a:stretch>
            <a:fillRect/>
          </a:stretch>
        </p:blipFill>
        <p:spPr bwMode="auto">
          <a:xfrm>
            <a:off x="1856997" y="3871407"/>
            <a:ext cx="3164360" cy="1957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1" name="Picture 21">
            <a:extLst>
              <a:ext uri="{FF2B5EF4-FFF2-40B4-BE49-F238E27FC236}">
                <a16:creationId xmlns:a16="http://schemas.microsoft.com/office/drawing/2014/main" id="{B13645BF-D750-4E4F-B0C8-776F9537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t="6973" r="6715" b="4416"/>
          <a:stretch>
            <a:fillRect/>
          </a:stretch>
        </p:blipFill>
        <p:spPr bwMode="auto">
          <a:xfrm>
            <a:off x="4813259" y="4098567"/>
            <a:ext cx="3563083" cy="2038090"/>
          </a:xfrm>
          <a:prstGeom prst="rect">
            <a:avLst/>
          </a:prstGeom>
          <a:noFill/>
          <a:ln w="57324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DFFEB491-3F1B-5746-B81F-7EAF4958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t="5830" r="6291" b="1381"/>
          <a:stretch>
            <a:fillRect/>
          </a:stretch>
        </p:blipFill>
        <p:spPr bwMode="auto">
          <a:xfrm>
            <a:off x="8179364" y="3764975"/>
            <a:ext cx="2659206" cy="1536113"/>
          </a:xfrm>
          <a:prstGeom prst="rect">
            <a:avLst/>
          </a:prstGeom>
          <a:noFill/>
          <a:ln w="57324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B6533D-2BD1-3248-AD06-D69B041215A9}"/>
              </a:ext>
            </a:extLst>
          </p:cNvPr>
          <p:cNvGrpSpPr/>
          <p:nvPr/>
        </p:nvGrpSpPr>
        <p:grpSpPr>
          <a:xfrm>
            <a:off x="1439642" y="624468"/>
            <a:ext cx="9535740" cy="5609063"/>
            <a:chOff x="1604328" y="1360449"/>
            <a:chExt cx="7684638" cy="4515844"/>
          </a:xfrm>
        </p:grpSpPr>
        <p:grpSp>
          <p:nvGrpSpPr>
            <p:cNvPr id="3" name="그룹 2"/>
            <p:cNvGrpSpPr/>
            <p:nvPr/>
          </p:nvGrpSpPr>
          <p:grpSpPr>
            <a:xfrm>
              <a:off x="1604328" y="1360449"/>
              <a:ext cx="7684638" cy="4515844"/>
              <a:chOff x="192000" y="161036"/>
              <a:chExt cx="11808000" cy="6535928"/>
            </a:xfrm>
          </p:grpSpPr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F669D5D3-77E9-03D5-6430-32CD64683AB3}"/>
                  </a:ext>
                </a:extLst>
              </p:cNvPr>
              <p:cNvSpPr/>
              <p:nvPr/>
            </p:nvSpPr>
            <p:spPr>
              <a:xfrm>
                <a:off x="192000" y="161036"/>
                <a:ext cx="11808000" cy="806881"/>
              </a:xfrm>
              <a:prstGeom prst="round2SameRect">
                <a:avLst/>
              </a:prstGeom>
              <a:solidFill>
                <a:srgbClr val="11A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9D05BFDF-F517-1901-CF4D-BBC99DE66917}"/>
                  </a:ext>
                </a:extLst>
              </p:cNvPr>
              <p:cNvSpPr/>
              <p:nvPr/>
            </p:nvSpPr>
            <p:spPr>
              <a:xfrm>
                <a:off x="192000" y="967917"/>
                <a:ext cx="11808000" cy="5729047"/>
              </a:xfrm>
              <a:prstGeom prst="round2SameRect">
                <a:avLst>
                  <a:gd name="adj1" fmla="val 0"/>
                  <a:gd name="adj2" fmla="val 58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dist="25400" dir="5400000" algn="t" rotWithShape="0">
                  <a:srgbClr val="11A1C4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algn="ctr" latinLnBrk="0">
                  <a:defRPr/>
                </a:pPr>
                <a:endParaRPr lang="ko-KR" altLang="en-US" sz="2000" dirty="0">
                  <a:solidFill>
                    <a:prstClr val="white">
                      <a:lumMod val="75000"/>
                    </a:prstClr>
                  </a:solidFill>
                </a:endParaRPr>
              </a:p>
            </p:txBody>
          </p:sp>
        </p:grp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8763775" y="1539652"/>
              <a:ext cx="225521" cy="227493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856820" y="1552432"/>
              <a:ext cx="3181096" cy="206244"/>
              <a:chOff x="3002582" y="1629633"/>
              <a:chExt cx="2284357" cy="121339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DB7ACA0-0E50-C79D-1E8F-CFE4E4824989}"/>
                  </a:ext>
                </a:extLst>
              </p:cNvPr>
              <p:cNvSpPr/>
              <p:nvPr/>
            </p:nvSpPr>
            <p:spPr>
              <a:xfrm>
                <a:off x="3002582" y="1629633"/>
                <a:ext cx="144770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11747EB-5158-B6AB-DBCD-BDD58A933410}"/>
                  </a:ext>
                </a:extLst>
              </p:cNvPr>
              <p:cNvSpPr/>
              <p:nvPr/>
            </p:nvSpPr>
            <p:spPr>
              <a:xfrm>
                <a:off x="3184567" y="1629633"/>
                <a:ext cx="144770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6AF9915-5414-9A6D-7BB8-D192173C5DD0}"/>
                  </a:ext>
                </a:extLst>
              </p:cNvPr>
              <p:cNvSpPr/>
              <p:nvPr/>
            </p:nvSpPr>
            <p:spPr>
              <a:xfrm>
                <a:off x="3366551" y="1629633"/>
                <a:ext cx="144770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97F03C0-6F6A-7BDA-0D27-7BAA91F3D7A1}"/>
                  </a:ext>
                </a:extLst>
              </p:cNvPr>
              <p:cNvSpPr/>
              <p:nvPr/>
            </p:nvSpPr>
            <p:spPr>
              <a:xfrm>
                <a:off x="3738939" y="1629633"/>
                <a:ext cx="1548000" cy="11880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ko-KR" altLang="en-US" sz="1300" kern="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파일 </a:t>
                </a:r>
                <a:r>
                  <a:rPr lang="ko-KR" altLang="en-US" sz="1300" kern="0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트리구조</a:t>
                </a:r>
                <a:endParaRPr lang="ko-KR" altLang="en-US" sz="13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  <p:sp>
            <p:nvSpPr>
              <p:cNvPr id="14" name="자유형 10">
                <a:extLst>
                  <a:ext uri="{FF2B5EF4-FFF2-40B4-BE49-F238E27FC236}">
                    <a16:creationId xmlns:a16="http://schemas.microsoft.com/office/drawing/2014/main" id="{A9974E4C-0772-B082-CE8F-98F89C662956}"/>
                  </a:ext>
                </a:extLst>
              </p:cNvPr>
              <p:cNvSpPr/>
              <p:nvPr/>
            </p:nvSpPr>
            <p:spPr>
              <a:xfrm>
                <a:off x="3563231" y="1634063"/>
                <a:ext cx="144770" cy="116909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547FF0-C336-E84D-928D-CC7C95458D24}"/>
              </a:ext>
            </a:extLst>
          </p:cNvPr>
          <p:cNvSpPr txBox="1"/>
          <p:nvPr/>
        </p:nvSpPr>
        <p:spPr>
          <a:xfrm>
            <a:off x="3980540" y="2542461"/>
            <a:ext cx="952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Config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60D474-A699-1047-847E-B55C34E78A11}"/>
              </a:ext>
            </a:extLst>
          </p:cNvPr>
          <p:cNvSpPr txBox="1"/>
          <p:nvPr/>
        </p:nvSpPr>
        <p:spPr>
          <a:xfrm>
            <a:off x="3980540" y="4642793"/>
            <a:ext cx="1304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 err="1">
                <a:solidFill>
                  <a:prstClr val="black">
                    <a:lumMod val="50000"/>
                    <a:lumOff val="50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manage.py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45618-5CE2-114F-8862-2315638E212A}"/>
              </a:ext>
            </a:extLst>
          </p:cNvPr>
          <p:cNvSpPr txBox="1"/>
          <p:nvPr/>
        </p:nvSpPr>
        <p:spPr>
          <a:xfrm>
            <a:off x="4004171" y="4152209"/>
            <a:ext cx="1304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templates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3140ED-55DF-E447-8ED0-FFA78967DF7F}"/>
              </a:ext>
            </a:extLst>
          </p:cNvPr>
          <p:cNvSpPr txBox="1"/>
          <p:nvPr/>
        </p:nvSpPr>
        <p:spPr>
          <a:xfrm>
            <a:off x="4004173" y="3610471"/>
            <a:ext cx="952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board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13CA45-47EC-8742-BC8A-640A33B79A21}"/>
              </a:ext>
            </a:extLst>
          </p:cNvPr>
          <p:cNvSpPr txBox="1"/>
          <p:nvPr/>
        </p:nvSpPr>
        <p:spPr>
          <a:xfrm>
            <a:off x="4004172" y="3072149"/>
            <a:ext cx="971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member</a:t>
            </a:r>
            <a:endParaRPr lang="ko-KR" altLang="en-US" dirty="0"/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id="{F754528E-CA2F-764C-883E-940BF8F61AB0}"/>
              </a:ext>
            </a:extLst>
          </p:cNvPr>
          <p:cNvSpPr/>
          <p:nvPr/>
        </p:nvSpPr>
        <p:spPr>
          <a:xfrm>
            <a:off x="5148682" y="2613531"/>
            <a:ext cx="3651263" cy="3553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프로젝트의 기본 </a:t>
            </a:r>
            <a:r>
              <a:rPr lang="ko-KR" altLang="en-US" sz="14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셋팅</a:t>
            </a:r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값</a:t>
            </a:r>
            <a:r>
              <a:rPr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14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패턴 값 받아오기</a:t>
            </a:r>
          </a:p>
        </p:txBody>
      </p:sp>
      <p:sp>
        <p:nvSpPr>
          <p:cNvPr id="29" name="사각형: 둥근 모서리 12">
            <a:extLst>
              <a:ext uri="{FF2B5EF4-FFF2-40B4-BE49-F238E27FC236}">
                <a16:creationId xmlns:a16="http://schemas.microsoft.com/office/drawing/2014/main" id="{77F75EB5-0FE3-5743-B937-56311FC24A58}"/>
              </a:ext>
            </a:extLst>
          </p:cNvPr>
          <p:cNvSpPr/>
          <p:nvPr/>
        </p:nvSpPr>
        <p:spPr>
          <a:xfrm>
            <a:off x="5152515" y="3118135"/>
            <a:ext cx="3651263" cy="3553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로그인</a:t>
            </a:r>
            <a:r>
              <a:rPr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회원가입</a:t>
            </a:r>
            <a:r>
              <a:rPr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4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마이페이지</a:t>
            </a:r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구성하는 </a:t>
            </a:r>
            <a:r>
              <a:rPr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App</a:t>
            </a:r>
            <a:endParaRPr lang="ko-KR" altLang="en-US" sz="1400" b="1" dirty="0">
              <a:solidFill>
                <a:prstClr val="black">
                  <a:lumMod val="50000"/>
                  <a:lumOff val="50000"/>
                </a:prst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8" name="사각형: 둥근 모서리 12">
            <a:extLst>
              <a:ext uri="{FF2B5EF4-FFF2-40B4-BE49-F238E27FC236}">
                <a16:creationId xmlns:a16="http://schemas.microsoft.com/office/drawing/2014/main" id="{E97A2EE5-1612-4C4E-90F8-DC240E5B9EFC}"/>
              </a:ext>
            </a:extLst>
          </p:cNvPr>
          <p:cNvSpPr/>
          <p:nvPr/>
        </p:nvSpPr>
        <p:spPr>
          <a:xfrm>
            <a:off x="5148682" y="3641912"/>
            <a:ext cx="3651263" cy="3553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스터디</a:t>
            </a:r>
            <a:r>
              <a:rPr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자유게시판 구성하는 </a:t>
            </a:r>
            <a:r>
              <a:rPr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App</a:t>
            </a:r>
            <a:endParaRPr lang="ko-KR" altLang="en-US" sz="1400" b="1" dirty="0">
              <a:solidFill>
                <a:prstClr val="black">
                  <a:lumMod val="50000"/>
                  <a:lumOff val="50000"/>
                </a:prst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0" name="사각형: 둥근 모서리 12">
            <a:extLst>
              <a:ext uri="{FF2B5EF4-FFF2-40B4-BE49-F238E27FC236}">
                <a16:creationId xmlns:a16="http://schemas.microsoft.com/office/drawing/2014/main" id="{BCB0EA43-EF11-5F44-B2ED-47B0538FE49B}"/>
              </a:ext>
            </a:extLst>
          </p:cNvPr>
          <p:cNvSpPr/>
          <p:nvPr/>
        </p:nvSpPr>
        <p:spPr>
          <a:xfrm>
            <a:off x="5148682" y="4179701"/>
            <a:ext cx="3651263" cy="3553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기본 화면을 구성하는 </a:t>
            </a:r>
            <a:r>
              <a:rPr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html</a:t>
            </a:r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 저장 폴더</a:t>
            </a:r>
          </a:p>
        </p:txBody>
      </p:sp>
      <p:sp>
        <p:nvSpPr>
          <p:cNvPr id="42" name="사각형: 둥근 모서리 12">
            <a:extLst>
              <a:ext uri="{FF2B5EF4-FFF2-40B4-BE49-F238E27FC236}">
                <a16:creationId xmlns:a16="http://schemas.microsoft.com/office/drawing/2014/main" id="{F6C20F63-7CB0-8543-A06E-D042B3741C9B}"/>
              </a:ext>
            </a:extLst>
          </p:cNvPr>
          <p:cNvSpPr/>
          <p:nvPr/>
        </p:nvSpPr>
        <p:spPr>
          <a:xfrm>
            <a:off x="5180766" y="4685406"/>
            <a:ext cx="3651263" cy="3553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Django</a:t>
            </a:r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프로젝트와 다양한 방법으로 상호작용 하는 </a:t>
            </a:r>
            <a:r>
              <a:rPr lang="ko-KR" altLang="en-US" sz="14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파이썬</a:t>
            </a:r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파일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8E5068-C60F-8048-B48E-0E8AF7BF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60" y="2297392"/>
            <a:ext cx="1132160" cy="32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4">
            <a:extLst>
              <a:ext uri="{FF2B5EF4-FFF2-40B4-BE49-F238E27FC236}">
                <a16:creationId xmlns:a16="http://schemas.microsoft.com/office/drawing/2014/main" id="{DEE40B10-C8AB-9748-9D51-FBFDC0960EF5}"/>
              </a:ext>
            </a:extLst>
          </p:cNvPr>
          <p:cNvGrpSpPr>
            <a:grpSpLocks/>
          </p:cNvGrpSpPr>
          <p:nvPr/>
        </p:nvGrpSpPr>
        <p:grpSpPr bwMode="auto">
          <a:xfrm>
            <a:off x="1437625" y="622854"/>
            <a:ext cx="9539147" cy="5636119"/>
            <a:chOff x="905" y="392"/>
            <a:chExt cx="6005" cy="3548"/>
          </a:xfrm>
        </p:grpSpPr>
        <p:grpSp>
          <p:nvGrpSpPr>
            <p:cNvPr id="6149" name="Group 5">
              <a:extLst>
                <a:ext uri="{FF2B5EF4-FFF2-40B4-BE49-F238E27FC236}">
                  <a16:creationId xmlns:a16="http://schemas.microsoft.com/office/drawing/2014/main" id="{FD2B67C7-5FD5-AF4B-A2F2-873B091926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5" y="392"/>
              <a:ext cx="6005" cy="3548"/>
              <a:chOff x="905" y="392"/>
              <a:chExt cx="6005" cy="3548"/>
            </a:xfrm>
          </p:grpSpPr>
          <p:pic>
            <p:nvPicPr>
              <p:cNvPr id="6150" name="Picture 6">
                <a:extLst>
                  <a:ext uri="{FF2B5EF4-FFF2-40B4-BE49-F238E27FC236}">
                    <a16:creationId xmlns:a16="http://schemas.microsoft.com/office/drawing/2014/main" id="{E2087C25-7D44-2443-B069-3E701DD447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" y="392"/>
                <a:ext cx="6003" cy="4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51" name="Picture 7">
                <a:extLst>
                  <a:ext uri="{FF2B5EF4-FFF2-40B4-BE49-F238E27FC236}">
                    <a16:creationId xmlns:a16="http://schemas.microsoft.com/office/drawing/2014/main" id="{77454BFD-A5D6-D34E-9653-E6C9F4F351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" y="828"/>
                <a:ext cx="6005" cy="311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52" dir="5400000" algn="ctr" rotWithShape="0">
                  <a:srgbClr val="11A1C4">
                    <a:alpha val="39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152" name="Freeform 8">
              <a:extLst>
                <a:ext uri="{FF2B5EF4-FFF2-40B4-BE49-F238E27FC236}">
                  <a16:creationId xmlns:a16="http://schemas.microsoft.com/office/drawing/2014/main" id="{13EB5E56-FC57-B24B-8999-B4EAEB8CD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" y="532"/>
              <a:ext cx="176" cy="178"/>
            </a:xfrm>
            <a:custGeom>
              <a:avLst/>
              <a:gdLst>
                <a:gd name="T0" fmla="*/ 120 w 176"/>
                <a:gd name="T1" fmla="*/ 150 h 178"/>
                <a:gd name="T2" fmla="*/ 92 w 176"/>
                <a:gd name="T3" fmla="*/ 178 h 178"/>
                <a:gd name="T4" fmla="*/ 28 w 176"/>
                <a:gd name="T5" fmla="*/ 123 h 178"/>
                <a:gd name="T6" fmla="*/ 55 w 176"/>
                <a:gd name="T7" fmla="*/ 149 h 178"/>
                <a:gd name="T8" fmla="*/ 28 w 176"/>
                <a:gd name="T9" fmla="*/ 123 h 178"/>
                <a:gd name="T10" fmla="*/ 15 w 176"/>
                <a:gd name="T11" fmla="*/ 110 h 178"/>
                <a:gd name="T12" fmla="*/ 67 w 176"/>
                <a:gd name="T13" fmla="*/ 162 h 178"/>
                <a:gd name="T14" fmla="*/ 15 w 176"/>
                <a:gd name="T15" fmla="*/ 110 h 178"/>
                <a:gd name="T16" fmla="*/ 147 w 176"/>
                <a:gd name="T17" fmla="*/ 94 h 178"/>
                <a:gd name="T18" fmla="*/ 175 w 176"/>
                <a:gd name="T19" fmla="*/ 122 h 178"/>
                <a:gd name="T20" fmla="*/ 175 w 176"/>
                <a:gd name="T21" fmla="*/ 178 h 178"/>
                <a:gd name="T22" fmla="*/ 147 w 176"/>
                <a:gd name="T23" fmla="*/ 150 h 178"/>
                <a:gd name="T24" fmla="*/ 119 w 176"/>
                <a:gd name="T25" fmla="*/ 122 h 178"/>
                <a:gd name="T26" fmla="*/ 92 w 176"/>
                <a:gd name="T27" fmla="*/ 94 h 178"/>
                <a:gd name="T28" fmla="*/ 120 w 176"/>
                <a:gd name="T29" fmla="*/ 122 h 178"/>
                <a:gd name="T30" fmla="*/ 147 w 176"/>
                <a:gd name="T31" fmla="*/ 94 h 178"/>
                <a:gd name="T32" fmla="*/ 0 w 176"/>
                <a:gd name="T33" fmla="*/ 94 h 178"/>
                <a:gd name="T34" fmla="*/ 83 w 176"/>
                <a:gd name="T35" fmla="*/ 178 h 178"/>
                <a:gd name="T36" fmla="*/ 0 w 176"/>
                <a:gd name="T37" fmla="*/ 94 h 178"/>
                <a:gd name="T38" fmla="*/ 121 w 176"/>
                <a:gd name="T39" fmla="*/ 28 h 178"/>
                <a:gd name="T40" fmla="*/ 148 w 176"/>
                <a:gd name="T41" fmla="*/ 55 h 178"/>
                <a:gd name="T42" fmla="*/ 121 w 176"/>
                <a:gd name="T43" fmla="*/ 28 h 178"/>
                <a:gd name="T44" fmla="*/ 28 w 176"/>
                <a:gd name="T45" fmla="*/ 28 h 178"/>
                <a:gd name="T46" fmla="*/ 55 w 176"/>
                <a:gd name="T47" fmla="*/ 55 h 178"/>
                <a:gd name="T48" fmla="*/ 28 w 176"/>
                <a:gd name="T49" fmla="*/ 28 h 178"/>
                <a:gd name="T50" fmla="*/ 109 w 176"/>
                <a:gd name="T51" fmla="*/ 16 h 178"/>
                <a:gd name="T52" fmla="*/ 160 w 176"/>
                <a:gd name="T53" fmla="*/ 67 h 178"/>
                <a:gd name="T54" fmla="*/ 109 w 176"/>
                <a:gd name="T55" fmla="*/ 16 h 178"/>
                <a:gd name="T56" fmla="*/ 15 w 176"/>
                <a:gd name="T57" fmla="*/ 16 h 178"/>
                <a:gd name="T58" fmla="*/ 67 w 176"/>
                <a:gd name="T59" fmla="*/ 67 h 178"/>
                <a:gd name="T60" fmla="*/ 15 w 176"/>
                <a:gd name="T61" fmla="*/ 16 h 178"/>
                <a:gd name="T62" fmla="*/ 93 w 176"/>
                <a:gd name="T63" fmla="*/ 0 h 178"/>
                <a:gd name="T64" fmla="*/ 176 w 176"/>
                <a:gd name="T65" fmla="*/ 83 h 178"/>
                <a:gd name="T66" fmla="*/ 93 w 176"/>
                <a:gd name="T67" fmla="*/ 0 h 178"/>
                <a:gd name="T68" fmla="*/ 0 w 176"/>
                <a:gd name="T69" fmla="*/ 0 h 178"/>
                <a:gd name="T70" fmla="*/ 83 w 176"/>
                <a:gd name="T71" fmla="*/ 83 h 178"/>
                <a:gd name="T72" fmla="*/ 0 w 176"/>
                <a:gd name="T7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8">
                  <a:moveTo>
                    <a:pt x="92" y="150"/>
                  </a:moveTo>
                  <a:lnTo>
                    <a:pt x="120" y="150"/>
                  </a:lnTo>
                  <a:lnTo>
                    <a:pt x="120" y="178"/>
                  </a:lnTo>
                  <a:lnTo>
                    <a:pt x="92" y="178"/>
                  </a:lnTo>
                  <a:lnTo>
                    <a:pt x="92" y="150"/>
                  </a:lnTo>
                  <a:close/>
                  <a:moveTo>
                    <a:pt x="28" y="123"/>
                  </a:moveTo>
                  <a:lnTo>
                    <a:pt x="55" y="123"/>
                  </a:lnTo>
                  <a:lnTo>
                    <a:pt x="55" y="149"/>
                  </a:lnTo>
                  <a:lnTo>
                    <a:pt x="28" y="149"/>
                  </a:lnTo>
                  <a:lnTo>
                    <a:pt x="28" y="123"/>
                  </a:lnTo>
                  <a:lnTo>
                    <a:pt x="28" y="123"/>
                  </a:lnTo>
                  <a:close/>
                  <a:moveTo>
                    <a:pt x="15" y="110"/>
                  </a:moveTo>
                  <a:lnTo>
                    <a:pt x="15" y="162"/>
                  </a:lnTo>
                  <a:lnTo>
                    <a:pt x="67" y="162"/>
                  </a:lnTo>
                  <a:lnTo>
                    <a:pt x="67" y="110"/>
                  </a:lnTo>
                  <a:lnTo>
                    <a:pt x="15" y="110"/>
                  </a:lnTo>
                  <a:lnTo>
                    <a:pt x="15" y="110"/>
                  </a:lnTo>
                  <a:close/>
                  <a:moveTo>
                    <a:pt x="147" y="94"/>
                  </a:moveTo>
                  <a:lnTo>
                    <a:pt x="175" y="94"/>
                  </a:lnTo>
                  <a:lnTo>
                    <a:pt x="175" y="122"/>
                  </a:lnTo>
                  <a:lnTo>
                    <a:pt x="175" y="150"/>
                  </a:lnTo>
                  <a:lnTo>
                    <a:pt x="175" y="178"/>
                  </a:lnTo>
                  <a:lnTo>
                    <a:pt x="147" y="178"/>
                  </a:lnTo>
                  <a:lnTo>
                    <a:pt x="147" y="150"/>
                  </a:lnTo>
                  <a:lnTo>
                    <a:pt x="119" y="150"/>
                  </a:lnTo>
                  <a:lnTo>
                    <a:pt x="119" y="122"/>
                  </a:lnTo>
                  <a:lnTo>
                    <a:pt x="92" y="122"/>
                  </a:lnTo>
                  <a:lnTo>
                    <a:pt x="92" y="94"/>
                  </a:lnTo>
                  <a:lnTo>
                    <a:pt x="120" y="94"/>
                  </a:lnTo>
                  <a:lnTo>
                    <a:pt x="120" y="122"/>
                  </a:lnTo>
                  <a:lnTo>
                    <a:pt x="147" y="122"/>
                  </a:lnTo>
                  <a:lnTo>
                    <a:pt x="147" y="94"/>
                  </a:lnTo>
                  <a:lnTo>
                    <a:pt x="147" y="94"/>
                  </a:lnTo>
                  <a:close/>
                  <a:moveTo>
                    <a:pt x="0" y="94"/>
                  </a:moveTo>
                  <a:lnTo>
                    <a:pt x="83" y="94"/>
                  </a:lnTo>
                  <a:lnTo>
                    <a:pt x="83" y="178"/>
                  </a:lnTo>
                  <a:lnTo>
                    <a:pt x="0" y="178"/>
                  </a:lnTo>
                  <a:lnTo>
                    <a:pt x="0" y="94"/>
                  </a:lnTo>
                  <a:lnTo>
                    <a:pt x="0" y="94"/>
                  </a:lnTo>
                  <a:close/>
                  <a:moveTo>
                    <a:pt x="121" y="28"/>
                  </a:moveTo>
                  <a:lnTo>
                    <a:pt x="148" y="28"/>
                  </a:lnTo>
                  <a:lnTo>
                    <a:pt x="148" y="55"/>
                  </a:lnTo>
                  <a:lnTo>
                    <a:pt x="121" y="55"/>
                  </a:lnTo>
                  <a:lnTo>
                    <a:pt x="121" y="28"/>
                  </a:lnTo>
                  <a:lnTo>
                    <a:pt x="121" y="28"/>
                  </a:lnTo>
                  <a:close/>
                  <a:moveTo>
                    <a:pt x="28" y="28"/>
                  </a:moveTo>
                  <a:lnTo>
                    <a:pt x="55" y="28"/>
                  </a:lnTo>
                  <a:lnTo>
                    <a:pt x="55" y="55"/>
                  </a:lnTo>
                  <a:lnTo>
                    <a:pt x="28" y="55"/>
                  </a:lnTo>
                  <a:lnTo>
                    <a:pt x="28" y="28"/>
                  </a:lnTo>
                  <a:lnTo>
                    <a:pt x="28" y="28"/>
                  </a:lnTo>
                  <a:close/>
                  <a:moveTo>
                    <a:pt x="109" y="16"/>
                  </a:moveTo>
                  <a:lnTo>
                    <a:pt x="109" y="67"/>
                  </a:lnTo>
                  <a:lnTo>
                    <a:pt x="160" y="67"/>
                  </a:lnTo>
                  <a:lnTo>
                    <a:pt x="160" y="16"/>
                  </a:lnTo>
                  <a:lnTo>
                    <a:pt x="109" y="16"/>
                  </a:lnTo>
                  <a:lnTo>
                    <a:pt x="109" y="16"/>
                  </a:lnTo>
                  <a:close/>
                  <a:moveTo>
                    <a:pt x="15" y="16"/>
                  </a:moveTo>
                  <a:lnTo>
                    <a:pt x="15" y="67"/>
                  </a:lnTo>
                  <a:lnTo>
                    <a:pt x="67" y="67"/>
                  </a:lnTo>
                  <a:lnTo>
                    <a:pt x="67" y="16"/>
                  </a:lnTo>
                  <a:lnTo>
                    <a:pt x="15" y="16"/>
                  </a:lnTo>
                  <a:lnTo>
                    <a:pt x="15" y="16"/>
                  </a:lnTo>
                  <a:close/>
                  <a:moveTo>
                    <a:pt x="93" y="0"/>
                  </a:moveTo>
                  <a:lnTo>
                    <a:pt x="176" y="0"/>
                  </a:lnTo>
                  <a:lnTo>
                    <a:pt x="176" y="83"/>
                  </a:lnTo>
                  <a:lnTo>
                    <a:pt x="93" y="83"/>
                  </a:lnTo>
                  <a:lnTo>
                    <a:pt x="93" y="0"/>
                  </a:lnTo>
                  <a:lnTo>
                    <a:pt x="93" y="0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20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grpSp>
          <p:nvGrpSpPr>
            <p:cNvPr id="6153" name="Group 9">
              <a:extLst>
                <a:ext uri="{FF2B5EF4-FFF2-40B4-BE49-F238E27FC236}">
                  <a16:creationId xmlns:a16="http://schemas.microsoft.com/office/drawing/2014/main" id="{8DFCAE39-6E87-9F40-87A1-78E1868146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" y="542"/>
              <a:ext cx="2485" cy="162"/>
              <a:chOff x="1103" y="542"/>
              <a:chExt cx="2485" cy="162"/>
            </a:xfrm>
          </p:grpSpPr>
          <p:sp>
            <p:nvSpPr>
              <p:cNvPr id="6154" name="Oval 10">
                <a:extLst>
                  <a:ext uri="{FF2B5EF4-FFF2-40B4-BE49-F238E27FC236}">
                    <a16:creationId xmlns:a16="http://schemas.microsoft.com/office/drawing/2014/main" id="{7B4BB8F7-7A6A-4640-A513-52E2F61B1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" y="542"/>
                <a:ext cx="157" cy="158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200"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  <p:sp>
            <p:nvSpPr>
              <p:cNvPr id="6155" name="Oval 11">
                <a:extLst>
                  <a:ext uri="{FF2B5EF4-FFF2-40B4-BE49-F238E27FC236}">
                    <a16:creationId xmlns:a16="http://schemas.microsoft.com/office/drawing/2014/main" id="{9912757B-5485-D94A-922D-0474EE7E8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1" y="542"/>
                <a:ext cx="157" cy="15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200"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  <p:sp>
            <p:nvSpPr>
              <p:cNvPr id="6156" name="Oval 12">
                <a:extLst>
                  <a:ext uri="{FF2B5EF4-FFF2-40B4-BE49-F238E27FC236}">
                    <a16:creationId xmlns:a16="http://schemas.microsoft.com/office/drawing/2014/main" id="{A65FE1DB-8784-1749-8798-AF45168EC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" y="542"/>
                <a:ext cx="157" cy="15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200"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  <p:sp>
            <p:nvSpPr>
              <p:cNvPr id="6157" name="AutoShape 13">
                <a:extLst>
                  <a:ext uri="{FF2B5EF4-FFF2-40B4-BE49-F238E27FC236}">
                    <a16:creationId xmlns:a16="http://schemas.microsoft.com/office/drawing/2014/main" id="{39142940-2CA6-3346-BB79-BA9CD85C8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542"/>
                <a:ext cx="1684" cy="158"/>
              </a:xfrm>
              <a:prstGeom prst="roundRect">
                <a:avLst>
                  <a:gd name="adj" fmla="val 48958"/>
                </a:avLst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1004888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54163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101850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511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1083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65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40227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799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dirty="0" err="1">
                    <a:solidFill>
                      <a:srgbClr val="808080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화면설계</a:t>
                </a:r>
                <a:r>
                  <a:rPr lang="ko-KR" altLang="en-US" dirty="0">
                    <a:solidFill>
                      <a:srgbClr val="808080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 - 로그인/회원가입</a:t>
                </a:r>
              </a:p>
            </p:txBody>
          </p:sp>
          <p:sp>
            <p:nvSpPr>
              <p:cNvPr id="6158" name="Freeform 14">
                <a:extLst>
                  <a:ext uri="{FF2B5EF4-FFF2-40B4-BE49-F238E27FC236}">
                    <a16:creationId xmlns:a16="http://schemas.microsoft.com/office/drawing/2014/main" id="{42FA1886-119B-9240-AEB3-82C55B918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" y="548"/>
                <a:ext cx="158" cy="156"/>
              </a:xfrm>
              <a:custGeom>
                <a:avLst/>
                <a:gdLst>
                  <a:gd name="T0" fmla="*/ 60 w 158"/>
                  <a:gd name="T1" fmla="*/ 17 h 156"/>
                  <a:gd name="T2" fmla="*/ 16 w 158"/>
                  <a:gd name="T3" fmla="*/ 60 h 156"/>
                  <a:gd name="T4" fmla="*/ 60 w 158"/>
                  <a:gd name="T5" fmla="*/ 104 h 156"/>
                  <a:gd name="T6" fmla="*/ 103 w 158"/>
                  <a:gd name="T7" fmla="*/ 60 h 156"/>
                  <a:gd name="T8" fmla="*/ 60 w 158"/>
                  <a:gd name="T9" fmla="*/ 17 h 156"/>
                  <a:gd name="T10" fmla="*/ 60 w 158"/>
                  <a:gd name="T11" fmla="*/ 17 h 156"/>
                  <a:gd name="T12" fmla="*/ 60 w 158"/>
                  <a:gd name="T13" fmla="*/ 0 h 156"/>
                  <a:gd name="T14" fmla="*/ 120 w 158"/>
                  <a:gd name="T15" fmla="*/ 60 h 156"/>
                  <a:gd name="T16" fmla="*/ 115 w 158"/>
                  <a:gd name="T17" fmla="*/ 84 h 156"/>
                  <a:gd name="T18" fmla="*/ 109 w 158"/>
                  <a:gd name="T19" fmla="*/ 92 h 156"/>
                  <a:gd name="T20" fmla="*/ 110 w 158"/>
                  <a:gd name="T21" fmla="*/ 93 h 156"/>
                  <a:gd name="T22" fmla="*/ 154 w 158"/>
                  <a:gd name="T23" fmla="*/ 137 h 156"/>
                  <a:gd name="T24" fmla="*/ 154 w 158"/>
                  <a:gd name="T25" fmla="*/ 152 h 156"/>
                  <a:gd name="T26" fmla="*/ 154 w 158"/>
                  <a:gd name="T27" fmla="*/ 152 h 156"/>
                  <a:gd name="T28" fmla="*/ 139 w 158"/>
                  <a:gd name="T29" fmla="*/ 152 h 156"/>
                  <a:gd name="T30" fmla="*/ 95 w 158"/>
                  <a:gd name="T31" fmla="*/ 108 h 156"/>
                  <a:gd name="T32" fmla="*/ 83 w 158"/>
                  <a:gd name="T33" fmla="*/ 116 h 156"/>
                  <a:gd name="T34" fmla="*/ 60 w 158"/>
                  <a:gd name="T35" fmla="*/ 120 h 156"/>
                  <a:gd name="T36" fmla="*/ 0 w 158"/>
                  <a:gd name="T37" fmla="*/ 60 h 156"/>
                  <a:gd name="T38" fmla="*/ 60 w 158"/>
                  <a:gd name="T39" fmla="*/ 0 h 156"/>
                  <a:gd name="T40" fmla="*/ 60 w 158"/>
                  <a:gd name="T41" fmla="*/ 0 h 156"/>
                  <a:gd name="T42" fmla="*/ 60 w 158"/>
                  <a:gd name="T4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6">
                    <a:moveTo>
                      <a:pt x="60" y="17"/>
                    </a:moveTo>
                    <a:cubicBezTo>
                      <a:pt x="36" y="17"/>
                      <a:pt x="16" y="36"/>
                      <a:pt x="16" y="60"/>
                    </a:cubicBezTo>
                    <a:cubicBezTo>
                      <a:pt x="16" y="84"/>
                      <a:pt x="36" y="104"/>
                      <a:pt x="60" y="104"/>
                    </a:cubicBezTo>
                    <a:cubicBezTo>
                      <a:pt x="84" y="104"/>
                      <a:pt x="103" y="84"/>
                      <a:pt x="103" y="60"/>
                    </a:cubicBezTo>
                    <a:cubicBezTo>
                      <a:pt x="103" y="36"/>
                      <a:pt x="84" y="17"/>
                      <a:pt x="60" y="17"/>
                    </a:cubicBezTo>
                    <a:lnTo>
                      <a:pt x="60" y="17"/>
                    </a:lnTo>
                    <a:close/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68"/>
                      <a:pt x="118" y="76"/>
                      <a:pt x="115" y="84"/>
                    </a:cubicBezTo>
                    <a:lnTo>
                      <a:pt x="109" y="92"/>
                    </a:lnTo>
                    <a:lnTo>
                      <a:pt x="110" y="93"/>
                    </a:lnTo>
                    <a:cubicBezTo>
                      <a:pt x="125" y="107"/>
                      <a:pt x="139" y="122"/>
                      <a:pt x="154" y="137"/>
                    </a:cubicBezTo>
                    <a:cubicBezTo>
                      <a:pt x="158" y="141"/>
                      <a:pt x="158" y="148"/>
                      <a:pt x="154" y="152"/>
                    </a:cubicBezTo>
                    <a:lnTo>
                      <a:pt x="154" y="152"/>
                    </a:lnTo>
                    <a:cubicBezTo>
                      <a:pt x="150" y="156"/>
                      <a:pt x="143" y="156"/>
                      <a:pt x="139" y="152"/>
                    </a:cubicBezTo>
                    <a:lnTo>
                      <a:pt x="95" y="108"/>
                    </a:lnTo>
                    <a:lnTo>
                      <a:pt x="83" y="116"/>
                    </a:lnTo>
                    <a:cubicBezTo>
                      <a:pt x="76" y="119"/>
                      <a:pt x="68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200"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</p:grpSp>
      </p:grpSp>
      <p:sp>
        <p:nvSpPr>
          <p:cNvPr id="6159" name="AutoShape 15">
            <a:extLst>
              <a:ext uri="{FF2B5EF4-FFF2-40B4-BE49-F238E27FC236}">
                <a16:creationId xmlns:a16="http://schemas.microsoft.com/office/drawing/2014/main" id="{E3D6BACA-F94B-6842-B632-F41FEF9D4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015" y="4897601"/>
            <a:ext cx="1170750" cy="18109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dirty="0">
                <a:solidFill>
                  <a:srgbClr val="80808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 폼</a:t>
            </a:r>
          </a:p>
        </p:txBody>
      </p:sp>
      <p:sp>
        <p:nvSpPr>
          <p:cNvPr id="6160" name="AutoShape 16">
            <a:extLst>
              <a:ext uri="{FF2B5EF4-FFF2-40B4-BE49-F238E27FC236}">
                <a16:creationId xmlns:a16="http://schemas.microsoft.com/office/drawing/2014/main" id="{29A995C4-9778-5A41-BB5A-B69C72B26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0328" y="4894423"/>
            <a:ext cx="1172338" cy="1795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>
                <a:solidFill>
                  <a:srgbClr val="80808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회원가입 폼</a:t>
            </a:r>
          </a:p>
        </p:txBody>
      </p:sp>
      <p:pic>
        <p:nvPicPr>
          <p:cNvPr id="6164" name="Picture 20">
            <a:extLst>
              <a:ext uri="{FF2B5EF4-FFF2-40B4-BE49-F238E27FC236}">
                <a16:creationId xmlns:a16="http://schemas.microsoft.com/office/drawing/2014/main" id="{F0D88DBD-674B-3B42-B65C-C0E3E3296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33"/>
          <a:stretch>
            <a:fillRect/>
          </a:stretch>
        </p:blipFill>
        <p:spPr bwMode="auto">
          <a:xfrm>
            <a:off x="2066684" y="2144670"/>
            <a:ext cx="3898263" cy="2532124"/>
          </a:xfrm>
          <a:prstGeom prst="rect">
            <a:avLst/>
          </a:prstGeom>
          <a:noFill/>
          <a:ln w="38235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5" name="Picture 21">
            <a:extLst>
              <a:ext uri="{FF2B5EF4-FFF2-40B4-BE49-F238E27FC236}">
                <a16:creationId xmlns:a16="http://schemas.microsoft.com/office/drawing/2014/main" id="{4E6D121F-2B08-F841-9547-8C9AABC9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8"/>
          <a:stretch>
            <a:fillRect/>
          </a:stretch>
        </p:blipFill>
        <p:spPr bwMode="auto">
          <a:xfrm>
            <a:off x="6505049" y="2162144"/>
            <a:ext cx="3752118" cy="2532124"/>
          </a:xfrm>
          <a:prstGeom prst="rect">
            <a:avLst/>
          </a:prstGeom>
          <a:noFill/>
          <a:ln w="38235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6" name="Picture 22">
            <a:extLst>
              <a:ext uri="{FF2B5EF4-FFF2-40B4-BE49-F238E27FC236}">
                <a16:creationId xmlns:a16="http://schemas.microsoft.com/office/drawing/2014/main" id="{FCCC50F2-214D-5A43-8663-E40346DE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46" y="5318562"/>
            <a:ext cx="3575791" cy="570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67" name="Rectangle 23">
            <a:extLst>
              <a:ext uri="{FF2B5EF4-FFF2-40B4-BE49-F238E27FC236}">
                <a16:creationId xmlns:a16="http://schemas.microsoft.com/office/drawing/2014/main" id="{F9E94173-9F54-E74A-80E9-81DC01BFD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8396" y="4060443"/>
            <a:ext cx="745022" cy="157265"/>
          </a:xfrm>
          <a:prstGeom prst="rect">
            <a:avLst/>
          </a:prstGeom>
          <a:noFill/>
          <a:ln w="38235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1">
              <a:ea typeface="굴림" panose="020B0600000101010101" pitchFamily="34" charset="-127"/>
            </a:endParaRPr>
          </a:p>
        </p:txBody>
      </p:sp>
      <p:pic>
        <p:nvPicPr>
          <p:cNvPr id="6168" name="Picture 24">
            <a:extLst>
              <a:ext uri="{FF2B5EF4-FFF2-40B4-BE49-F238E27FC236}">
                <a16:creationId xmlns:a16="http://schemas.microsoft.com/office/drawing/2014/main" id="{22CBC956-2237-6B4B-A3A0-6B68B857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417" y="4073151"/>
            <a:ext cx="2120694" cy="131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4">
            <a:extLst>
              <a:ext uri="{FF2B5EF4-FFF2-40B4-BE49-F238E27FC236}">
                <a16:creationId xmlns:a16="http://schemas.microsoft.com/office/drawing/2014/main" id="{1299D5DA-5499-0F40-9F47-262FE9B4D3B1}"/>
              </a:ext>
            </a:extLst>
          </p:cNvPr>
          <p:cNvGrpSpPr>
            <a:grpSpLocks/>
          </p:cNvGrpSpPr>
          <p:nvPr/>
        </p:nvGrpSpPr>
        <p:grpSpPr bwMode="auto">
          <a:xfrm>
            <a:off x="1437625" y="622854"/>
            <a:ext cx="9539147" cy="5636119"/>
            <a:chOff x="905" y="392"/>
            <a:chExt cx="6005" cy="3548"/>
          </a:xfrm>
        </p:grpSpPr>
        <p:grpSp>
          <p:nvGrpSpPr>
            <p:cNvPr id="7173" name="Group 5">
              <a:extLst>
                <a:ext uri="{FF2B5EF4-FFF2-40B4-BE49-F238E27FC236}">
                  <a16:creationId xmlns:a16="http://schemas.microsoft.com/office/drawing/2014/main" id="{A1E347CC-20C8-7F42-9A5A-407CF4EBE6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5" y="392"/>
              <a:ext cx="6005" cy="3548"/>
              <a:chOff x="905" y="392"/>
              <a:chExt cx="6005" cy="3548"/>
            </a:xfrm>
          </p:grpSpPr>
          <p:pic>
            <p:nvPicPr>
              <p:cNvPr id="7174" name="Picture 6">
                <a:extLst>
                  <a:ext uri="{FF2B5EF4-FFF2-40B4-BE49-F238E27FC236}">
                    <a16:creationId xmlns:a16="http://schemas.microsoft.com/office/drawing/2014/main" id="{93716AB7-4500-1242-919A-89041FB927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" y="392"/>
                <a:ext cx="6003" cy="4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75" name="Picture 7">
                <a:extLst>
                  <a:ext uri="{FF2B5EF4-FFF2-40B4-BE49-F238E27FC236}">
                    <a16:creationId xmlns:a16="http://schemas.microsoft.com/office/drawing/2014/main" id="{7C1A6486-C194-834C-BF55-F44C7D3906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" y="828"/>
                <a:ext cx="6005" cy="311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52" dir="5400000" algn="ctr" rotWithShape="0">
                  <a:srgbClr val="11A1C4">
                    <a:alpha val="39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176" name="Freeform 8">
              <a:extLst>
                <a:ext uri="{FF2B5EF4-FFF2-40B4-BE49-F238E27FC236}">
                  <a16:creationId xmlns:a16="http://schemas.microsoft.com/office/drawing/2014/main" id="{92B3A56F-0306-0144-B025-E0C284CAB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" y="532"/>
              <a:ext cx="176" cy="178"/>
            </a:xfrm>
            <a:custGeom>
              <a:avLst/>
              <a:gdLst>
                <a:gd name="T0" fmla="*/ 120 w 176"/>
                <a:gd name="T1" fmla="*/ 150 h 178"/>
                <a:gd name="T2" fmla="*/ 92 w 176"/>
                <a:gd name="T3" fmla="*/ 178 h 178"/>
                <a:gd name="T4" fmla="*/ 28 w 176"/>
                <a:gd name="T5" fmla="*/ 123 h 178"/>
                <a:gd name="T6" fmla="*/ 55 w 176"/>
                <a:gd name="T7" fmla="*/ 149 h 178"/>
                <a:gd name="T8" fmla="*/ 28 w 176"/>
                <a:gd name="T9" fmla="*/ 123 h 178"/>
                <a:gd name="T10" fmla="*/ 15 w 176"/>
                <a:gd name="T11" fmla="*/ 110 h 178"/>
                <a:gd name="T12" fmla="*/ 67 w 176"/>
                <a:gd name="T13" fmla="*/ 162 h 178"/>
                <a:gd name="T14" fmla="*/ 15 w 176"/>
                <a:gd name="T15" fmla="*/ 110 h 178"/>
                <a:gd name="T16" fmla="*/ 147 w 176"/>
                <a:gd name="T17" fmla="*/ 94 h 178"/>
                <a:gd name="T18" fmla="*/ 175 w 176"/>
                <a:gd name="T19" fmla="*/ 122 h 178"/>
                <a:gd name="T20" fmla="*/ 175 w 176"/>
                <a:gd name="T21" fmla="*/ 178 h 178"/>
                <a:gd name="T22" fmla="*/ 147 w 176"/>
                <a:gd name="T23" fmla="*/ 150 h 178"/>
                <a:gd name="T24" fmla="*/ 119 w 176"/>
                <a:gd name="T25" fmla="*/ 122 h 178"/>
                <a:gd name="T26" fmla="*/ 92 w 176"/>
                <a:gd name="T27" fmla="*/ 94 h 178"/>
                <a:gd name="T28" fmla="*/ 120 w 176"/>
                <a:gd name="T29" fmla="*/ 122 h 178"/>
                <a:gd name="T30" fmla="*/ 147 w 176"/>
                <a:gd name="T31" fmla="*/ 94 h 178"/>
                <a:gd name="T32" fmla="*/ 0 w 176"/>
                <a:gd name="T33" fmla="*/ 94 h 178"/>
                <a:gd name="T34" fmla="*/ 83 w 176"/>
                <a:gd name="T35" fmla="*/ 178 h 178"/>
                <a:gd name="T36" fmla="*/ 0 w 176"/>
                <a:gd name="T37" fmla="*/ 94 h 178"/>
                <a:gd name="T38" fmla="*/ 121 w 176"/>
                <a:gd name="T39" fmla="*/ 28 h 178"/>
                <a:gd name="T40" fmla="*/ 148 w 176"/>
                <a:gd name="T41" fmla="*/ 55 h 178"/>
                <a:gd name="T42" fmla="*/ 121 w 176"/>
                <a:gd name="T43" fmla="*/ 28 h 178"/>
                <a:gd name="T44" fmla="*/ 28 w 176"/>
                <a:gd name="T45" fmla="*/ 28 h 178"/>
                <a:gd name="T46" fmla="*/ 55 w 176"/>
                <a:gd name="T47" fmla="*/ 55 h 178"/>
                <a:gd name="T48" fmla="*/ 28 w 176"/>
                <a:gd name="T49" fmla="*/ 28 h 178"/>
                <a:gd name="T50" fmla="*/ 109 w 176"/>
                <a:gd name="T51" fmla="*/ 16 h 178"/>
                <a:gd name="T52" fmla="*/ 160 w 176"/>
                <a:gd name="T53" fmla="*/ 67 h 178"/>
                <a:gd name="T54" fmla="*/ 109 w 176"/>
                <a:gd name="T55" fmla="*/ 16 h 178"/>
                <a:gd name="T56" fmla="*/ 15 w 176"/>
                <a:gd name="T57" fmla="*/ 16 h 178"/>
                <a:gd name="T58" fmla="*/ 67 w 176"/>
                <a:gd name="T59" fmla="*/ 67 h 178"/>
                <a:gd name="T60" fmla="*/ 15 w 176"/>
                <a:gd name="T61" fmla="*/ 16 h 178"/>
                <a:gd name="T62" fmla="*/ 93 w 176"/>
                <a:gd name="T63" fmla="*/ 0 h 178"/>
                <a:gd name="T64" fmla="*/ 176 w 176"/>
                <a:gd name="T65" fmla="*/ 83 h 178"/>
                <a:gd name="T66" fmla="*/ 93 w 176"/>
                <a:gd name="T67" fmla="*/ 0 h 178"/>
                <a:gd name="T68" fmla="*/ 0 w 176"/>
                <a:gd name="T69" fmla="*/ 0 h 178"/>
                <a:gd name="T70" fmla="*/ 83 w 176"/>
                <a:gd name="T71" fmla="*/ 83 h 178"/>
                <a:gd name="T72" fmla="*/ 0 w 176"/>
                <a:gd name="T7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8">
                  <a:moveTo>
                    <a:pt x="92" y="150"/>
                  </a:moveTo>
                  <a:lnTo>
                    <a:pt x="120" y="150"/>
                  </a:lnTo>
                  <a:lnTo>
                    <a:pt x="120" y="178"/>
                  </a:lnTo>
                  <a:lnTo>
                    <a:pt x="92" y="178"/>
                  </a:lnTo>
                  <a:lnTo>
                    <a:pt x="92" y="150"/>
                  </a:lnTo>
                  <a:close/>
                  <a:moveTo>
                    <a:pt x="28" y="123"/>
                  </a:moveTo>
                  <a:lnTo>
                    <a:pt x="55" y="123"/>
                  </a:lnTo>
                  <a:lnTo>
                    <a:pt x="55" y="149"/>
                  </a:lnTo>
                  <a:lnTo>
                    <a:pt x="28" y="149"/>
                  </a:lnTo>
                  <a:lnTo>
                    <a:pt x="28" y="123"/>
                  </a:lnTo>
                  <a:lnTo>
                    <a:pt x="28" y="123"/>
                  </a:lnTo>
                  <a:close/>
                  <a:moveTo>
                    <a:pt x="15" y="110"/>
                  </a:moveTo>
                  <a:lnTo>
                    <a:pt x="15" y="162"/>
                  </a:lnTo>
                  <a:lnTo>
                    <a:pt x="67" y="162"/>
                  </a:lnTo>
                  <a:lnTo>
                    <a:pt x="67" y="110"/>
                  </a:lnTo>
                  <a:lnTo>
                    <a:pt x="15" y="110"/>
                  </a:lnTo>
                  <a:lnTo>
                    <a:pt x="15" y="110"/>
                  </a:lnTo>
                  <a:close/>
                  <a:moveTo>
                    <a:pt x="147" y="94"/>
                  </a:moveTo>
                  <a:lnTo>
                    <a:pt x="175" y="94"/>
                  </a:lnTo>
                  <a:lnTo>
                    <a:pt x="175" y="122"/>
                  </a:lnTo>
                  <a:lnTo>
                    <a:pt x="175" y="150"/>
                  </a:lnTo>
                  <a:lnTo>
                    <a:pt x="175" y="178"/>
                  </a:lnTo>
                  <a:lnTo>
                    <a:pt x="147" y="178"/>
                  </a:lnTo>
                  <a:lnTo>
                    <a:pt x="147" y="150"/>
                  </a:lnTo>
                  <a:lnTo>
                    <a:pt x="119" y="150"/>
                  </a:lnTo>
                  <a:lnTo>
                    <a:pt x="119" y="122"/>
                  </a:lnTo>
                  <a:lnTo>
                    <a:pt x="92" y="122"/>
                  </a:lnTo>
                  <a:lnTo>
                    <a:pt x="92" y="94"/>
                  </a:lnTo>
                  <a:lnTo>
                    <a:pt x="120" y="94"/>
                  </a:lnTo>
                  <a:lnTo>
                    <a:pt x="120" y="122"/>
                  </a:lnTo>
                  <a:lnTo>
                    <a:pt x="147" y="122"/>
                  </a:lnTo>
                  <a:lnTo>
                    <a:pt x="147" y="94"/>
                  </a:lnTo>
                  <a:lnTo>
                    <a:pt x="147" y="94"/>
                  </a:lnTo>
                  <a:close/>
                  <a:moveTo>
                    <a:pt x="0" y="94"/>
                  </a:moveTo>
                  <a:lnTo>
                    <a:pt x="83" y="94"/>
                  </a:lnTo>
                  <a:lnTo>
                    <a:pt x="83" y="178"/>
                  </a:lnTo>
                  <a:lnTo>
                    <a:pt x="0" y="178"/>
                  </a:lnTo>
                  <a:lnTo>
                    <a:pt x="0" y="94"/>
                  </a:lnTo>
                  <a:lnTo>
                    <a:pt x="0" y="94"/>
                  </a:lnTo>
                  <a:close/>
                  <a:moveTo>
                    <a:pt x="121" y="28"/>
                  </a:moveTo>
                  <a:lnTo>
                    <a:pt x="148" y="28"/>
                  </a:lnTo>
                  <a:lnTo>
                    <a:pt x="148" y="55"/>
                  </a:lnTo>
                  <a:lnTo>
                    <a:pt x="121" y="55"/>
                  </a:lnTo>
                  <a:lnTo>
                    <a:pt x="121" y="28"/>
                  </a:lnTo>
                  <a:lnTo>
                    <a:pt x="121" y="28"/>
                  </a:lnTo>
                  <a:close/>
                  <a:moveTo>
                    <a:pt x="28" y="28"/>
                  </a:moveTo>
                  <a:lnTo>
                    <a:pt x="55" y="28"/>
                  </a:lnTo>
                  <a:lnTo>
                    <a:pt x="55" y="55"/>
                  </a:lnTo>
                  <a:lnTo>
                    <a:pt x="28" y="55"/>
                  </a:lnTo>
                  <a:lnTo>
                    <a:pt x="28" y="28"/>
                  </a:lnTo>
                  <a:lnTo>
                    <a:pt x="28" y="28"/>
                  </a:lnTo>
                  <a:close/>
                  <a:moveTo>
                    <a:pt x="109" y="16"/>
                  </a:moveTo>
                  <a:lnTo>
                    <a:pt x="109" y="67"/>
                  </a:lnTo>
                  <a:lnTo>
                    <a:pt x="160" y="67"/>
                  </a:lnTo>
                  <a:lnTo>
                    <a:pt x="160" y="16"/>
                  </a:lnTo>
                  <a:lnTo>
                    <a:pt x="109" y="16"/>
                  </a:lnTo>
                  <a:lnTo>
                    <a:pt x="109" y="16"/>
                  </a:lnTo>
                  <a:close/>
                  <a:moveTo>
                    <a:pt x="15" y="16"/>
                  </a:moveTo>
                  <a:lnTo>
                    <a:pt x="15" y="67"/>
                  </a:lnTo>
                  <a:lnTo>
                    <a:pt x="67" y="67"/>
                  </a:lnTo>
                  <a:lnTo>
                    <a:pt x="67" y="16"/>
                  </a:lnTo>
                  <a:lnTo>
                    <a:pt x="15" y="16"/>
                  </a:lnTo>
                  <a:lnTo>
                    <a:pt x="15" y="16"/>
                  </a:lnTo>
                  <a:close/>
                  <a:moveTo>
                    <a:pt x="93" y="0"/>
                  </a:moveTo>
                  <a:lnTo>
                    <a:pt x="176" y="0"/>
                  </a:lnTo>
                  <a:lnTo>
                    <a:pt x="176" y="83"/>
                  </a:lnTo>
                  <a:lnTo>
                    <a:pt x="93" y="83"/>
                  </a:lnTo>
                  <a:lnTo>
                    <a:pt x="93" y="0"/>
                  </a:lnTo>
                  <a:lnTo>
                    <a:pt x="93" y="0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1">
                <a:ea typeface="굴림" panose="020B0600000101010101" pitchFamily="34" charset="-127"/>
              </a:endParaRPr>
            </a:p>
          </p:txBody>
        </p:sp>
        <p:grpSp>
          <p:nvGrpSpPr>
            <p:cNvPr id="7177" name="Group 9">
              <a:extLst>
                <a:ext uri="{FF2B5EF4-FFF2-40B4-BE49-F238E27FC236}">
                  <a16:creationId xmlns:a16="http://schemas.microsoft.com/office/drawing/2014/main" id="{8B356A5D-57E4-CE4A-B83D-3654B7E23D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" y="542"/>
              <a:ext cx="2485" cy="162"/>
              <a:chOff x="1103" y="542"/>
              <a:chExt cx="2485" cy="162"/>
            </a:xfrm>
          </p:grpSpPr>
          <p:sp>
            <p:nvSpPr>
              <p:cNvPr id="7178" name="Oval 10">
                <a:extLst>
                  <a:ext uri="{FF2B5EF4-FFF2-40B4-BE49-F238E27FC236}">
                    <a16:creationId xmlns:a16="http://schemas.microsoft.com/office/drawing/2014/main" id="{716E6F91-1069-2740-AF9E-ACB6AC8C1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" y="542"/>
                <a:ext cx="157" cy="158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7179" name="Oval 11">
                <a:extLst>
                  <a:ext uri="{FF2B5EF4-FFF2-40B4-BE49-F238E27FC236}">
                    <a16:creationId xmlns:a16="http://schemas.microsoft.com/office/drawing/2014/main" id="{4F6AF4FE-6FFD-CC4E-B453-39F18CF19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1" y="542"/>
                <a:ext cx="157" cy="15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7180" name="Oval 12">
                <a:extLst>
                  <a:ext uri="{FF2B5EF4-FFF2-40B4-BE49-F238E27FC236}">
                    <a16:creationId xmlns:a16="http://schemas.microsoft.com/office/drawing/2014/main" id="{EADC7BFA-D896-7842-8669-B149A9EE5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" y="542"/>
                <a:ext cx="157" cy="15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7181" name="AutoShape 13">
                <a:extLst>
                  <a:ext uri="{FF2B5EF4-FFF2-40B4-BE49-F238E27FC236}">
                    <a16:creationId xmlns:a16="http://schemas.microsoft.com/office/drawing/2014/main" id="{CEB8D712-78F7-424F-B75E-D585FDB30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542"/>
                <a:ext cx="1684" cy="158"/>
              </a:xfrm>
              <a:prstGeom prst="roundRect">
                <a:avLst>
                  <a:gd name="adj" fmla="val 48958"/>
                </a:avLst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1004888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54163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101850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511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1083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65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40227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799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300" dirty="0" err="1">
                    <a:solidFill>
                      <a:srgbClr val="808080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화면설계</a:t>
                </a:r>
                <a:r>
                  <a:rPr lang="ko-KR" altLang="en-US" sz="1300" dirty="0">
                    <a:solidFill>
                      <a:srgbClr val="808080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 - </a:t>
                </a:r>
                <a:r>
                  <a:rPr lang="ko-KR" altLang="en-US" sz="1300" dirty="0" err="1">
                    <a:solidFill>
                      <a:srgbClr val="808080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메인화면</a:t>
                </a:r>
                <a:endParaRPr lang="ko-KR" altLang="en-US" sz="1300" dirty="0">
                  <a:solidFill>
                    <a:srgbClr val="808080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  <p:sp>
            <p:nvSpPr>
              <p:cNvPr id="7182" name="Freeform 14">
                <a:extLst>
                  <a:ext uri="{FF2B5EF4-FFF2-40B4-BE49-F238E27FC236}">
                    <a16:creationId xmlns:a16="http://schemas.microsoft.com/office/drawing/2014/main" id="{9812FF04-89DF-744D-8A3D-98195E076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" y="548"/>
                <a:ext cx="158" cy="156"/>
              </a:xfrm>
              <a:custGeom>
                <a:avLst/>
                <a:gdLst>
                  <a:gd name="T0" fmla="*/ 60 w 158"/>
                  <a:gd name="T1" fmla="*/ 17 h 156"/>
                  <a:gd name="T2" fmla="*/ 16 w 158"/>
                  <a:gd name="T3" fmla="*/ 60 h 156"/>
                  <a:gd name="T4" fmla="*/ 60 w 158"/>
                  <a:gd name="T5" fmla="*/ 104 h 156"/>
                  <a:gd name="T6" fmla="*/ 103 w 158"/>
                  <a:gd name="T7" fmla="*/ 60 h 156"/>
                  <a:gd name="T8" fmla="*/ 60 w 158"/>
                  <a:gd name="T9" fmla="*/ 17 h 156"/>
                  <a:gd name="T10" fmla="*/ 60 w 158"/>
                  <a:gd name="T11" fmla="*/ 17 h 156"/>
                  <a:gd name="T12" fmla="*/ 60 w 158"/>
                  <a:gd name="T13" fmla="*/ 0 h 156"/>
                  <a:gd name="T14" fmla="*/ 120 w 158"/>
                  <a:gd name="T15" fmla="*/ 60 h 156"/>
                  <a:gd name="T16" fmla="*/ 115 w 158"/>
                  <a:gd name="T17" fmla="*/ 84 h 156"/>
                  <a:gd name="T18" fmla="*/ 109 w 158"/>
                  <a:gd name="T19" fmla="*/ 92 h 156"/>
                  <a:gd name="T20" fmla="*/ 110 w 158"/>
                  <a:gd name="T21" fmla="*/ 93 h 156"/>
                  <a:gd name="T22" fmla="*/ 154 w 158"/>
                  <a:gd name="T23" fmla="*/ 137 h 156"/>
                  <a:gd name="T24" fmla="*/ 154 w 158"/>
                  <a:gd name="T25" fmla="*/ 152 h 156"/>
                  <a:gd name="T26" fmla="*/ 154 w 158"/>
                  <a:gd name="T27" fmla="*/ 152 h 156"/>
                  <a:gd name="T28" fmla="*/ 139 w 158"/>
                  <a:gd name="T29" fmla="*/ 152 h 156"/>
                  <a:gd name="T30" fmla="*/ 95 w 158"/>
                  <a:gd name="T31" fmla="*/ 108 h 156"/>
                  <a:gd name="T32" fmla="*/ 83 w 158"/>
                  <a:gd name="T33" fmla="*/ 116 h 156"/>
                  <a:gd name="T34" fmla="*/ 60 w 158"/>
                  <a:gd name="T35" fmla="*/ 120 h 156"/>
                  <a:gd name="T36" fmla="*/ 0 w 158"/>
                  <a:gd name="T37" fmla="*/ 60 h 156"/>
                  <a:gd name="T38" fmla="*/ 60 w 158"/>
                  <a:gd name="T39" fmla="*/ 0 h 156"/>
                  <a:gd name="T40" fmla="*/ 60 w 158"/>
                  <a:gd name="T41" fmla="*/ 0 h 156"/>
                  <a:gd name="T42" fmla="*/ 60 w 158"/>
                  <a:gd name="T4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6">
                    <a:moveTo>
                      <a:pt x="60" y="17"/>
                    </a:moveTo>
                    <a:cubicBezTo>
                      <a:pt x="36" y="17"/>
                      <a:pt x="16" y="36"/>
                      <a:pt x="16" y="60"/>
                    </a:cubicBezTo>
                    <a:cubicBezTo>
                      <a:pt x="16" y="84"/>
                      <a:pt x="36" y="104"/>
                      <a:pt x="60" y="104"/>
                    </a:cubicBezTo>
                    <a:cubicBezTo>
                      <a:pt x="84" y="104"/>
                      <a:pt x="103" y="84"/>
                      <a:pt x="103" y="60"/>
                    </a:cubicBezTo>
                    <a:cubicBezTo>
                      <a:pt x="103" y="36"/>
                      <a:pt x="84" y="17"/>
                      <a:pt x="60" y="17"/>
                    </a:cubicBezTo>
                    <a:lnTo>
                      <a:pt x="60" y="17"/>
                    </a:lnTo>
                    <a:close/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68"/>
                      <a:pt x="118" y="76"/>
                      <a:pt x="115" y="84"/>
                    </a:cubicBezTo>
                    <a:lnTo>
                      <a:pt x="109" y="92"/>
                    </a:lnTo>
                    <a:lnTo>
                      <a:pt x="110" y="93"/>
                    </a:lnTo>
                    <a:cubicBezTo>
                      <a:pt x="125" y="107"/>
                      <a:pt x="139" y="122"/>
                      <a:pt x="154" y="137"/>
                    </a:cubicBezTo>
                    <a:cubicBezTo>
                      <a:pt x="158" y="141"/>
                      <a:pt x="158" y="148"/>
                      <a:pt x="154" y="152"/>
                    </a:cubicBezTo>
                    <a:lnTo>
                      <a:pt x="154" y="152"/>
                    </a:lnTo>
                    <a:cubicBezTo>
                      <a:pt x="150" y="156"/>
                      <a:pt x="143" y="156"/>
                      <a:pt x="139" y="152"/>
                    </a:cubicBezTo>
                    <a:lnTo>
                      <a:pt x="95" y="108"/>
                    </a:lnTo>
                    <a:lnTo>
                      <a:pt x="83" y="116"/>
                    </a:lnTo>
                    <a:cubicBezTo>
                      <a:pt x="76" y="119"/>
                      <a:pt x="68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</p:grpSp>
      </p:grpSp>
      <p:pic>
        <p:nvPicPr>
          <p:cNvPr id="7183" name="Picture 15">
            <a:extLst>
              <a:ext uri="{FF2B5EF4-FFF2-40B4-BE49-F238E27FC236}">
                <a16:creationId xmlns:a16="http://schemas.microsoft.com/office/drawing/2014/main" id="{18CD704E-4AB8-EE40-ACB3-CF1CA87C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333" y="2198680"/>
            <a:ext cx="5135731" cy="3370870"/>
          </a:xfrm>
          <a:prstGeom prst="rect">
            <a:avLst/>
          </a:prstGeom>
          <a:noFill/>
          <a:ln w="38235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84" name="AutoShape 16">
            <a:extLst>
              <a:ext uri="{FF2B5EF4-FFF2-40B4-BE49-F238E27FC236}">
                <a16:creationId xmlns:a16="http://schemas.microsoft.com/office/drawing/2014/main" id="{4CB56AC2-86EF-8040-B100-25C4FC2DD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754" y="5664862"/>
            <a:ext cx="1172338" cy="182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201" dirty="0" err="1">
                <a:solidFill>
                  <a:srgbClr val="80808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메인화면</a:t>
            </a:r>
            <a:endParaRPr lang="ko-KR" altLang="en-US" sz="1201" dirty="0">
              <a:solidFill>
                <a:srgbClr val="80808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188" name="Rectangle 20">
            <a:extLst>
              <a:ext uri="{FF2B5EF4-FFF2-40B4-BE49-F238E27FC236}">
                <a16:creationId xmlns:a16="http://schemas.microsoft.com/office/drawing/2014/main" id="{2421D5F2-7C4A-FC4E-8C71-0C011A5A9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928" y="2492559"/>
            <a:ext cx="1023016" cy="233514"/>
          </a:xfrm>
          <a:prstGeom prst="rect">
            <a:avLst/>
          </a:prstGeom>
          <a:noFill/>
          <a:ln w="57324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1">
              <a:ea typeface="굴림" panose="020B0600000101010101" pitchFamily="34" charset="-127"/>
            </a:endParaRPr>
          </a:p>
        </p:txBody>
      </p:sp>
      <p:pic>
        <p:nvPicPr>
          <p:cNvPr id="7189" name="Picture 21">
            <a:extLst>
              <a:ext uri="{FF2B5EF4-FFF2-40B4-BE49-F238E27FC236}">
                <a16:creationId xmlns:a16="http://schemas.microsoft.com/office/drawing/2014/main" id="{903DD76E-AC1C-704C-B0D2-D619E4BF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327" y="1428241"/>
            <a:ext cx="4624224" cy="684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4">
            <a:extLst>
              <a:ext uri="{FF2B5EF4-FFF2-40B4-BE49-F238E27FC236}">
                <a16:creationId xmlns:a16="http://schemas.microsoft.com/office/drawing/2014/main" id="{1316E7F5-3822-914F-B928-E59FF39D63C0}"/>
              </a:ext>
            </a:extLst>
          </p:cNvPr>
          <p:cNvGrpSpPr>
            <a:grpSpLocks/>
          </p:cNvGrpSpPr>
          <p:nvPr/>
        </p:nvGrpSpPr>
        <p:grpSpPr bwMode="auto">
          <a:xfrm>
            <a:off x="1437625" y="622854"/>
            <a:ext cx="9539147" cy="5636119"/>
            <a:chOff x="905" y="392"/>
            <a:chExt cx="6005" cy="3548"/>
          </a:xfrm>
        </p:grpSpPr>
        <p:grpSp>
          <p:nvGrpSpPr>
            <p:cNvPr id="8197" name="Group 5">
              <a:extLst>
                <a:ext uri="{FF2B5EF4-FFF2-40B4-BE49-F238E27FC236}">
                  <a16:creationId xmlns:a16="http://schemas.microsoft.com/office/drawing/2014/main" id="{2093458D-6E75-774D-BB6C-63C742C05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5" y="392"/>
              <a:ext cx="6005" cy="3548"/>
              <a:chOff x="905" y="392"/>
              <a:chExt cx="6005" cy="3548"/>
            </a:xfrm>
          </p:grpSpPr>
          <p:pic>
            <p:nvPicPr>
              <p:cNvPr id="8198" name="Picture 6">
                <a:extLst>
                  <a:ext uri="{FF2B5EF4-FFF2-40B4-BE49-F238E27FC236}">
                    <a16:creationId xmlns:a16="http://schemas.microsoft.com/office/drawing/2014/main" id="{1EC9C552-2425-7749-8EA3-7D7A748CDF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" y="392"/>
                <a:ext cx="6003" cy="4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199" name="Picture 7">
                <a:extLst>
                  <a:ext uri="{FF2B5EF4-FFF2-40B4-BE49-F238E27FC236}">
                    <a16:creationId xmlns:a16="http://schemas.microsoft.com/office/drawing/2014/main" id="{2F38B2CA-FAB1-D842-8FDE-0324045377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" y="828"/>
                <a:ext cx="6005" cy="311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52" dir="5400000" algn="ctr" rotWithShape="0">
                  <a:srgbClr val="11A1C4">
                    <a:alpha val="39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00" name="Freeform 8">
              <a:extLst>
                <a:ext uri="{FF2B5EF4-FFF2-40B4-BE49-F238E27FC236}">
                  <a16:creationId xmlns:a16="http://schemas.microsoft.com/office/drawing/2014/main" id="{E7D0E5C3-5019-724E-964B-7D77D7CE9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" y="532"/>
              <a:ext cx="176" cy="178"/>
            </a:xfrm>
            <a:custGeom>
              <a:avLst/>
              <a:gdLst>
                <a:gd name="T0" fmla="*/ 120 w 176"/>
                <a:gd name="T1" fmla="*/ 150 h 178"/>
                <a:gd name="T2" fmla="*/ 92 w 176"/>
                <a:gd name="T3" fmla="*/ 178 h 178"/>
                <a:gd name="T4" fmla="*/ 28 w 176"/>
                <a:gd name="T5" fmla="*/ 123 h 178"/>
                <a:gd name="T6" fmla="*/ 55 w 176"/>
                <a:gd name="T7" fmla="*/ 149 h 178"/>
                <a:gd name="T8" fmla="*/ 28 w 176"/>
                <a:gd name="T9" fmla="*/ 123 h 178"/>
                <a:gd name="T10" fmla="*/ 15 w 176"/>
                <a:gd name="T11" fmla="*/ 110 h 178"/>
                <a:gd name="T12" fmla="*/ 67 w 176"/>
                <a:gd name="T13" fmla="*/ 162 h 178"/>
                <a:gd name="T14" fmla="*/ 15 w 176"/>
                <a:gd name="T15" fmla="*/ 110 h 178"/>
                <a:gd name="T16" fmla="*/ 147 w 176"/>
                <a:gd name="T17" fmla="*/ 94 h 178"/>
                <a:gd name="T18" fmla="*/ 175 w 176"/>
                <a:gd name="T19" fmla="*/ 122 h 178"/>
                <a:gd name="T20" fmla="*/ 175 w 176"/>
                <a:gd name="T21" fmla="*/ 178 h 178"/>
                <a:gd name="T22" fmla="*/ 147 w 176"/>
                <a:gd name="T23" fmla="*/ 150 h 178"/>
                <a:gd name="T24" fmla="*/ 119 w 176"/>
                <a:gd name="T25" fmla="*/ 122 h 178"/>
                <a:gd name="T26" fmla="*/ 92 w 176"/>
                <a:gd name="T27" fmla="*/ 94 h 178"/>
                <a:gd name="T28" fmla="*/ 120 w 176"/>
                <a:gd name="T29" fmla="*/ 122 h 178"/>
                <a:gd name="T30" fmla="*/ 147 w 176"/>
                <a:gd name="T31" fmla="*/ 94 h 178"/>
                <a:gd name="T32" fmla="*/ 0 w 176"/>
                <a:gd name="T33" fmla="*/ 94 h 178"/>
                <a:gd name="T34" fmla="*/ 83 w 176"/>
                <a:gd name="T35" fmla="*/ 178 h 178"/>
                <a:gd name="T36" fmla="*/ 0 w 176"/>
                <a:gd name="T37" fmla="*/ 94 h 178"/>
                <a:gd name="T38" fmla="*/ 121 w 176"/>
                <a:gd name="T39" fmla="*/ 28 h 178"/>
                <a:gd name="T40" fmla="*/ 148 w 176"/>
                <a:gd name="T41" fmla="*/ 55 h 178"/>
                <a:gd name="T42" fmla="*/ 121 w 176"/>
                <a:gd name="T43" fmla="*/ 28 h 178"/>
                <a:gd name="T44" fmla="*/ 28 w 176"/>
                <a:gd name="T45" fmla="*/ 28 h 178"/>
                <a:gd name="T46" fmla="*/ 55 w 176"/>
                <a:gd name="T47" fmla="*/ 55 h 178"/>
                <a:gd name="T48" fmla="*/ 28 w 176"/>
                <a:gd name="T49" fmla="*/ 28 h 178"/>
                <a:gd name="T50" fmla="*/ 109 w 176"/>
                <a:gd name="T51" fmla="*/ 16 h 178"/>
                <a:gd name="T52" fmla="*/ 160 w 176"/>
                <a:gd name="T53" fmla="*/ 67 h 178"/>
                <a:gd name="T54" fmla="*/ 109 w 176"/>
                <a:gd name="T55" fmla="*/ 16 h 178"/>
                <a:gd name="T56" fmla="*/ 15 w 176"/>
                <a:gd name="T57" fmla="*/ 16 h 178"/>
                <a:gd name="T58" fmla="*/ 67 w 176"/>
                <a:gd name="T59" fmla="*/ 67 h 178"/>
                <a:gd name="T60" fmla="*/ 15 w 176"/>
                <a:gd name="T61" fmla="*/ 16 h 178"/>
                <a:gd name="T62" fmla="*/ 93 w 176"/>
                <a:gd name="T63" fmla="*/ 0 h 178"/>
                <a:gd name="T64" fmla="*/ 176 w 176"/>
                <a:gd name="T65" fmla="*/ 83 h 178"/>
                <a:gd name="T66" fmla="*/ 93 w 176"/>
                <a:gd name="T67" fmla="*/ 0 h 178"/>
                <a:gd name="T68" fmla="*/ 0 w 176"/>
                <a:gd name="T69" fmla="*/ 0 h 178"/>
                <a:gd name="T70" fmla="*/ 83 w 176"/>
                <a:gd name="T71" fmla="*/ 83 h 178"/>
                <a:gd name="T72" fmla="*/ 0 w 176"/>
                <a:gd name="T7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8">
                  <a:moveTo>
                    <a:pt x="92" y="150"/>
                  </a:moveTo>
                  <a:lnTo>
                    <a:pt x="120" y="150"/>
                  </a:lnTo>
                  <a:lnTo>
                    <a:pt x="120" y="178"/>
                  </a:lnTo>
                  <a:lnTo>
                    <a:pt x="92" y="178"/>
                  </a:lnTo>
                  <a:lnTo>
                    <a:pt x="92" y="150"/>
                  </a:lnTo>
                  <a:close/>
                  <a:moveTo>
                    <a:pt x="28" y="123"/>
                  </a:moveTo>
                  <a:lnTo>
                    <a:pt x="55" y="123"/>
                  </a:lnTo>
                  <a:lnTo>
                    <a:pt x="55" y="149"/>
                  </a:lnTo>
                  <a:lnTo>
                    <a:pt x="28" y="149"/>
                  </a:lnTo>
                  <a:lnTo>
                    <a:pt x="28" y="123"/>
                  </a:lnTo>
                  <a:lnTo>
                    <a:pt x="28" y="123"/>
                  </a:lnTo>
                  <a:close/>
                  <a:moveTo>
                    <a:pt x="15" y="110"/>
                  </a:moveTo>
                  <a:lnTo>
                    <a:pt x="15" y="162"/>
                  </a:lnTo>
                  <a:lnTo>
                    <a:pt x="67" y="162"/>
                  </a:lnTo>
                  <a:lnTo>
                    <a:pt x="67" y="110"/>
                  </a:lnTo>
                  <a:lnTo>
                    <a:pt x="15" y="110"/>
                  </a:lnTo>
                  <a:lnTo>
                    <a:pt x="15" y="110"/>
                  </a:lnTo>
                  <a:close/>
                  <a:moveTo>
                    <a:pt x="147" y="94"/>
                  </a:moveTo>
                  <a:lnTo>
                    <a:pt x="175" y="94"/>
                  </a:lnTo>
                  <a:lnTo>
                    <a:pt x="175" y="122"/>
                  </a:lnTo>
                  <a:lnTo>
                    <a:pt x="175" y="150"/>
                  </a:lnTo>
                  <a:lnTo>
                    <a:pt x="175" y="178"/>
                  </a:lnTo>
                  <a:lnTo>
                    <a:pt x="147" y="178"/>
                  </a:lnTo>
                  <a:lnTo>
                    <a:pt x="147" y="150"/>
                  </a:lnTo>
                  <a:lnTo>
                    <a:pt x="119" y="150"/>
                  </a:lnTo>
                  <a:lnTo>
                    <a:pt x="119" y="122"/>
                  </a:lnTo>
                  <a:lnTo>
                    <a:pt x="92" y="122"/>
                  </a:lnTo>
                  <a:lnTo>
                    <a:pt x="92" y="94"/>
                  </a:lnTo>
                  <a:lnTo>
                    <a:pt x="120" y="94"/>
                  </a:lnTo>
                  <a:lnTo>
                    <a:pt x="120" y="122"/>
                  </a:lnTo>
                  <a:lnTo>
                    <a:pt x="147" y="122"/>
                  </a:lnTo>
                  <a:lnTo>
                    <a:pt x="147" y="94"/>
                  </a:lnTo>
                  <a:lnTo>
                    <a:pt x="147" y="94"/>
                  </a:lnTo>
                  <a:close/>
                  <a:moveTo>
                    <a:pt x="0" y="94"/>
                  </a:moveTo>
                  <a:lnTo>
                    <a:pt x="83" y="94"/>
                  </a:lnTo>
                  <a:lnTo>
                    <a:pt x="83" y="178"/>
                  </a:lnTo>
                  <a:lnTo>
                    <a:pt x="0" y="178"/>
                  </a:lnTo>
                  <a:lnTo>
                    <a:pt x="0" y="94"/>
                  </a:lnTo>
                  <a:lnTo>
                    <a:pt x="0" y="94"/>
                  </a:lnTo>
                  <a:close/>
                  <a:moveTo>
                    <a:pt x="121" y="28"/>
                  </a:moveTo>
                  <a:lnTo>
                    <a:pt x="148" y="28"/>
                  </a:lnTo>
                  <a:lnTo>
                    <a:pt x="148" y="55"/>
                  </a:lnTo>
                  <a:lnTo>
                    <a:pt x="121" y="55"/>
                  </a:lnTo>
                  <a:lnTo>
                    <a:pt x="121" y="28"/>
                  </a:lnTo>
                  <a:lnTo>
                    <a:pt x="121" y="28"/>
                  </a:lnTo>
                  <a:close/>
                  <a:moveTo>
                    <a:pt x="28" y="28"/>
                  </a:moveTo>
                  <a:lnTo>
                    <a:pt x="55" y="28"/>
                  </a:lnTo>
                  <a:lnTo>
                    <a:pt x="55" y="55"/>
                  </a:lnTo>
                  <a:lnTo>
                    <a:pt x="28" y="55"/>
                  </a:lnTo>
                  <a:lnTo>
                    <a:pt x="28" y="28"/>
                  </a:lnTo>
                  <a:lnTo>
                    <a:pt x="28" y="28"/>
                  </a:lnTo>
                  <a:close/>
                  <a:moveTo>
                    <a:pt x="109" y="16"/>
                  </a:moveTo>
                  <a:lnTo>
                    <a:pt x="109" y="67"/>
                  </a:lnTo>
                  <a:lnTo>
                    <a:pt x="160" y="67"/>
                  </a:lnTo>
                  <a:lnTo>
                    <a:pt x="160" y="16"/>
                  </a:lnTo>
                  <a:lnTo>
                    <a:pt x="109" y="16"/>
                  </a:lnTo>
                  <a:lnTo>
                    <a:pt x="109" y="16"/>
                  </a:lnTo>
                  <a:close/>
                  <a:moveTo>
                    <a:pt x="15" y="16"/>
                  </a:moveTo>
                  <a:lnTo>
                    <a:pt x="15" y="67"/>
                  </a:lnTo>
                  <a:lnTo>
                    <a:pt x="67" y="67"/>
                  </a:lnTo>
                  <a:lnTo>
                    <a:pt x="67" y="16"/>
                  </a:lnTo>
                  <a:lnTo>
                    <a:pt x="15" y="16"/>
                  </a:lnTo>
                  <a:lnTo>
                    <a:pt x="15" y="16"/>
                  </a:lnTo>
                  <a:close/>
                  <a:moveTo>
                    <a:pt x="93" y="0"/>
                  </a:moveTo>
                  <a:lnTo>
                    <a:pt x="176" y="0"/>
                  </a:lnTo>
                  <a:lnTo>
                    <a:pt x="176" y="83"/>
                  </a:lnTo>
                  <a:lnTo>
                    <a:pt x="93" y="83"/>
                  </a:lnTo>
                  <a:lnTo>
                    <a:pt x="93" y="0"/>
                  </a:lnTo>
                  <a:lnTo>
                    <a:pt x="93" y="0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1">
                <a:ea typeface="굴림" panose="020B0600000101010101" pitchFamily="34" charset="-127"/>
              </a:endParaRPr>
            </a:p>
          </p:txBody>
        </p:sp>
        <p:grpSp>
          <p:nvGrpSpPr>
            <p:cNvPr id="8201" name="Group 9">
              <a:extLst>
                <a:ext uri="{FF2B5EF4-FFF2-40B4-BE49-F238E27FC236}">
                  <a16:creationId xmlns:a16="http://schemas.microsoft.com/office/drawing/2014/main" id="{362BDCC0-9423-C043-A2F9-6CC9777AF8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" y="542"/>
              <a:ext cx="2485" cy="162"/>
              <a:chOff x="1103" y="542"/>
              <a:chExt cx="2485" cy="162"/>
            </a:xfrm>
          </p:grpSpPr>
          <p:sp>
            <p:nvSpPr>
              <p:cNvPr id="8202" name="Oval 10">
                <a:extLst>
                  <a:ext uri="{FF2B5EF4-FFF2-40B4-BE49-F238E27FC236}">
                    <a16:creationId xmlns:a16="http://schemas.microsoft.com/office/drawing/2014/main" id="{95BC95D3-E728-AB4F-90C7-8BEB4CC62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" y="542"/>
                <a:ext cx="157" cy="158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8203" name="Oval 11">
                <a:extLst>
                  <a:ext uri="{FF2B5EF4-FFF2-40B4-BE49-F238E27FC236}">
                    <a16:creationId xmlns:a16="http://schemas.microsoft.com/office/drawing/2014/main" id="{475A4453-5721-6A4A-93AE-5C485393C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1" y="542"/>
                <a:ext cx="157" cy="15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8204" name="Oval 12">
                <a:extLst>
                  <a:ext uri="{FF2B5EF4-FFF2-40B4-BE49-F238E27FC236}">
                    <a16:creationId xmlns:a16="http://schemas.microsoft.com/office/drawing/2014/main" id="{51ADCC11-52EF-9C4A-A5FF-5FD2168D3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" y="542"/>
                <a:ext cx="157" cy="15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8205" name="AutoShape 13">
                <a:extLst>
                  <a:ext uri="{FF2B5EF4-FFF2-40B4-BE49-F238E27FC236}">
                    <a16:creationId xmlns:a16="http://schemas.microsoft.com/office/drawing/2014/main" id="{1AE77569-35DB-F84A-B71B-D29CDA376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542"/>
                <a:ext cx="1684" cy="158"/>
              </a:xfrm>
              <a:prstGeom prst="roundRect">
                <a:avLst>
                  <a:gd name="adj" fmla="val 48958"/>
                </a:avLst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1004888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54163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101850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511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1083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65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40227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799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001">
                    <a:solidFill>
                      <a:srgbClr val="808080"/>
                    </a:solidFill>
                    <a:latin typeface="맑은 고딕" panose="020B0503020000020004" pitchFamily="34" charset="-127"/>
                    <a:ea typeface="굴림" panose="020B0600000101010101" pitchFamily="34" charset="-127"/>
                  </a:rPr>
                  <a:t>화면설계</a:t>
                </a:r>
              </a:p>
            </p:txBody>
          </p:sp>
          <p:sp>
            <p:nvSpPr>
              <p:cNvPr id="8206" name="Freeform 14">
                <a:extLst>
                  <a:ext uri="{FF2B5EF4-FFF2-40B4-BE49-F238E27FC236}">
                    <a16:creationId xmlns:a16="http://schemas.microsoft.com/office/drawing/2014/main" id="{28D91D69-4954-5447-8698-3372953E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" y="548"/>
                <a:ext cx="158" cy="156"/>
              </a:xfrm>
              <a:custGeom>
                <a:avLst/>
                <a:gdLst>
                  <a:gd name="T0" fmla="*/ 60 w 158"/>
                  <a:gd name="T1" fmla="*/ 17 h 156"/>
                  <a:gd name="T2" fmla="*/ 16 w 158"/>
                  <a:gd name="T3" fmla="*/ 60 h 156"/>
                  <a:gd name="T4" fmla="*/ 60 w 158"/>
                  <a:gd name="T5" fmla="*/ 104 h 156"/>
                  <a:gd name="T6" fmla="*/ 103 w 158"/>
                  <a:gd name="T7" fmla="*/ 60 h 156"/>
                  <a:gd name="T8" fmla="*/ 60 w 158"/>
                  <a:gd name="T9" fmla="*/ 17 h 156"/>
                  <a:gd name="T10" fmla="*/ 60 w 158"/>
                  <a:gd name="T11" fmla="*/ 17 h 156"/>
                  <a:gd name="T12" fmla="*/ 60 w 158"/>
                  <a:gd name="T13" fmla="*/ 0 h 156"/>
                  <a:gd name="T14" fmla="*/ 120 w 158"/>
                  <a:gd name="T15" fmla="*/ 60 h 156"/>
                  <a:gd name="T16" fmla="*/ 115 w 158"/>
                  <a:gd name="T17" fmla="*/ 84 h 156"/>
                  <a:gd name="T18" fmla="*/ 109 w 158"/>
                  <a:gd name="T19" fmla="*/ 92 h 156"/>
                  <a:gd name="T20" fmla="*/ 110 w 158"/>
                  <a:gd name="T21" fmla="*/ 93 h 156"/>
                  <a:gd name="T22" fmla="*/ 154 w 158"/>
                  <a:gd name="T23" fmla="*/ 137 h 156"/>
                  <a:gd name="T24" fmla="*/ 154 w 158"/>
                  <a:gd name="T25" fmla="*/ 152 h 156"/>
                  <a:gd name="T26" fmla="*/ 154 w 158"/>
                  <a:gd name="T27" fmla="*/ 152 h 156"/>
                  <a:gd name="T28" fmla="*/ 139 w 158"/>
                  <a:gd name="T29" fmla="*/ 152 h 156"/>
                  <a:gd name="T30" fmla="*/ 95 w 158"/>
                  <a:gd name="T31" fmla="*/ 108 h 156"/>
                  <a:gd name="T32" fmla="*/ 83 w 158"/>
                  <a:gd name="T33" fmla="*/ 116 h 156"/>
                  <a:gd name="T34" fmla="*/ 60 w 158"/>
                  <a:gd name="T35" fmla="*/ 120 h 156"/>
                  <a:gd name="T36" fmla="*/ 0 w 158"/>
                  <a:gd name="T37" fmla="*/ 60 h 156"/>
                  <a:gd name="T38" fmla="*/ 60 w 158"/>
                  <a:gd name="T39" fmla="*/ 0 h 156"/>
                  <a:gd name="T40" fmla="*/ 60 w 158"/>
                  <a:gd name="T41" fmla="*/ 0 h 156"/>
                  <a:gd name="T42" fmla="*/ 60 w 158"/>
                  <a:gd name="T4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6">
                    <a:moveTo>
                      <a:pt x="60" y="17"/>
                    </a:moveTo>
                    <a:cubicBezTo>
                      <a:pt x="36" y="17"/>
                      <a:pt x="16" y="36"/>
                      <a:pt x="16" y="60"/>
                    </a:cubicBezTo>
                    <a:cubicBezTo>
                      <a:pt x="16" y="84"/>
                      <a:pt x="36" y="104"/>
                      <a:pt x="60" y="104"/>
                    </a:cubicBezTo>
                    <a:cubicBezTo>
                      <a:pt x="84" y="104"/>
                      <a:pt x="103" y="84"/>
                      <a:pt x="103" y="60"/>
                    </a:cubicBezTo>
                    <a:cubicBezTo>
                      <a:pt x="103" y="36"/>
                      <a:pt x="84" y="17"/>
                      <a:pt x="60" y="17"/>
                    </a:cubicBezTo>
                    <a:lnTo>
                      <a:pt x="60" y="17"/>
                    </a:lnTo>
                    <a:close/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68"/>
                      <a:pt x="118" y="76"/>
                      <a:pt x="115" y="84"/>
                    </a:cubicBezTo>
                    <a:lnTo>
                      <a:pt x="109" y="92"/>
                    </a:lnTo>
                    <a:lnTo>
                      <a:pt x="110" y="93"/>
                    </a:lnTo>
                    <a:cubicBezTo>
                      <a:pt x="125" y="107"/>
                      <a:pt x="139" y="122"/>
                      <a:pt x="154" y="137"/>
                    </a:cubicBezTo>
                    <a:cubicBezTo>
                      <a:pt x="158" y="141"/>
                      <a:pt x="158" y="148"/>
                      <a:pt x="154" y="152"/>
                    </a:cubicBezTo>
                    <a:lnTo>
                      <a:pt x="154" y="152"/>
                    </a:lnTo>
                    <a:cubicBezTo>
                      <a:pt x="150" y="156"/>
                      <a:pt x="143" y="156"/>
                      <a:pt x="139" y="152"/>
                    </a:cubicBezTo>
                    <a:lnTo>
                      <a:pt x="95" y="108"/>
                    </a:lnTo>
                    <a:lnTo>
                      <a:pt x="83" y="116"/>
                    </a:lnTo>
                    <a:cubicBezTo>
                      <a:pt x="76" y="119"/>
                      <a:pt x="68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</p:grpSp>
      </p:grpSp>
      <p:pic>
        <p:nvPicPr>
          <p:cNvPr id="8207" name="Picture 15">
            <a:extLst>
              <a:ext uri="{FF2B5EF4-FFF2-40B4-BE49-F238E27FC236}">
                <a16:creationId xmlns:a16="http://schemas.microsoft.com/office/drawing/2014/main" id="{1E9DBA3B-8F90-C24F-A88F-F0B928F4D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t="6567" r="6187" b="5579"/>
          <a:stretch>
            <a:fillRect/>
          </a:stretch>
        </p:blipFill>
        <p:spPr bwMode="auto">
          <a:xfrm>
            <a:off x="2819650" y="1761833"/>
            <a:ext cx="6095205" cy="332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208" name="Group 16">
            <a:extLst>
              <a:ext uri="{FF2B5EF4-FFF2-40B4-BE49-F238E27FC236}">
                <a16:creationId xmlns:a16="http://schemas.microsoft.com/office/drawing/2014/main" id="{66FDB715-0B12-C54E-9E6C-8506C942F55E}"/>
              </a:ext>
            </a:extLst>
          </p:cNvPr>
          <p:cNvGrpSpPr>
            <a:grpSpLocks/>
          </p:cNvGrpSpPr>
          <p:nvPr/>
        </p:nvGrpSpPr>
        <p:grpSpPr bwMode="auto">
          <a:xfrm>
            <a:off x="1437625" y="622854"/>
            <a:ext cx="9539147" cy="5636119"/>
            <a:chOff x="905" y="392"/>
            <a:chExt cx="6005" cy="3548"/>
          </a:xfrm>
        </p:grpSpPr>
        <p:grpSp>
          <p:nvGrpSpPr>
            <p:cNvPr id="8212" name="Group 20">
              <a:extLst>
                <a:ext uri="{FF2B5EF4-FFF2-40B4-BE49-F238E27FC236}">
                  <a16:creationId xmlns:a16="http://schemas.microsoft.com/office/drawing/2014/main" id="{10BB8F71-45AE-134E-AA18-1B537148BD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5" y="392"/>
              <a:ext cx="6005" cy="3548"/>
              <a:chOff x="905" y="392"/>
              <a:chExt cx="6005" cy="3548"/>
            </a:xfrm>
          </p:grpSpPr>
          <p:pic>
            <p:nvPicPr>
              <p:cNvPr id="8213" name="Picture 21">
                <a:extLst>
                  <a:ext uri="{FF2B5EF4-FFF2-40B4-BE49-F238E27FC236}">
                    <a16:creationId xmlns:a16="http://schemas.microsoft.com/office/drawing/2014/main" id="{9371482D-1BCB-D84C-84C3-FE7BC6C315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" y="392"/>
                <a:ext cx="6003" cy="4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214" name="Picture 22">
                <a:extLst>
                  <a:ext uri="{FF2B5EF4-FFF2-40B4-BE49-F238E27FC236}">
                    <a16:creationId xmlns:a16="http://schemas.microsoft.com/office/drawing/2014/main" id="{562263F4-A19C-B745-842A-5D5D153ECE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" y="828"/>
                <a:ext cx="6005" cy="311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52" dir="5400000" algn="ctr" rotWithShape="0">
                  <a:srgbClr val="11A1C4">
                    <a:alpha val="39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15" name="Freeform 23">
              <a:extLst>
                <a:ext uri="{FF2B5EF4-FFF2-40B4-BE49-F238E27FC236}">
                  <a16:creationId xmlns:a16="http://schemas.microsoft.com/office/drawing/2014/main" id="{39A79DC5-2A7E-5D41-A5EB-6DC3D176D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" y="532"/>
              <a:ext cx="176" cy="178"/>
            </a:xfrm>
            <a:custGeom>
              <a:avLst/>
              <a:gdLst>
                <a:gd name="T0" fmla="*/ 120 w 176"/>
                <a:gd name="T1" fmla="*/ 150 h 178"/>
                <a:gd name="T2" fmla="*/ 92 w 176"/>
                <a:gd name="T3" fmla="*/ 178 h 178"/>
                <a:gd name="T4" fmla="*/ 28 w 176"/>
                <a:gd name="T5" fmla="*/ 123 h 178"/>
                <a:gd name="T6" fmla="*/ 55 w 176"/>
                <a:gd name="T7" fmla="*/ 149 h 178"/>
                <a:gd name="T8" fmla="*/ 28 w 176"/>
                <a:gd name="T9" fmla="*/ 123 h 178"/>
                <a:gd name="T10" fmla="*/ 15 w 176"/>
                <a:gd name="T11" fmla="*/ 110 h 178"/>
                <a:gd name="T12" fmla="*/ 67 w 176"/>
                <a:gd name="T13" fmla="*/ 162 h 178"/>
                <a:gd name="T14" fmla="*/ 15 w 176"/>
                <a:gd name="T15" fmla="*/ 110 h 178"/>
                <a:gd name="T16" fmla="*/ 147 w 176"/>
                <a:gd name="T17" fmla="*/ 94 h 178"/>
                <a:gd name="T18" fmla="*/ 175 w 176"/>
                <a:gd name="T19" fmla="*/ 122 h 178"/>
                <a:gd name="T20" fmla="*/ 175 w 176"/>
                <a:gd name="T21" fmla="*/ 178 h 178"/>
                <a:gd name="T22" fmla="*/ 147 w 176"/>
                <a:gd name="T23" fmla="*/ 150 h 178"/>
                <a:gd name="T24" fmla="*/ 119 w 176"/>
                <a:gd name="T25" fmla="*/ 122 h 178"/>
                <a:gd name="T26" fmla="*/ 92 w 176"/>
                <a:gd name="T27" fmla="*/ 94 h 178"/>
                <a:gd name="T28" fmla="*/ 120 w 176"/>
                <a:gd name="T29" fmla="*/ 122 h 178"/>
                <a:gd name="T30" fmla="*/ 147 w 176"/>
                <a:gd name="T31" fmla="*/ 94 h 178"/>
                <a:gd name="T32" fmla="*/ 0 w 176"/>
                <a:gd name="T33" fmla="*/ 94 h 178"/>
                <a:gd name="T34" fmla="*/ 83 w 176"/>
                <a:gd name="T35" fmla="*/ 178 h 178"/>
                <a:gd name="T36" fmla="*/ 0 w 176"/>
                <a:gd name="T37" fmla="*/ 94 h 178"/>
                <a:gd name="T38" fmla="*/ 121 w 176"/>
                <a:gd name="T39" fmla="*/ 28 h 178"/>
                <a:gd name="T40" fmla="*/ 148 w 176"/>
                <a:gd name="T41" fmla="*/ 55 h 178"/>
                <a:gd name="T42" fmla="*/ 121 w 176"/>
                <a:gd name="T43" fmla="*/ 28 h 178"/>
                <a:gd name="T44" fmla="*/ 28 w 176"/>
                <a:gd name="T45" fmla="*/ 28 h 178"/>
                <a:gd name="T46" fmla="*/ 55 w 176"/>
                <a:gd name="T47" fmla="*/ 55 h 178"/>
                <a:gd name="T48" fmla="*/ 28 w 176"/>
                <a:gd name="T49" fmla="*/ 28 h 178"/>
                <a:gd name="T50" fmla="*/ 109 w 176"/>
                <a:gd name="T51" fmla="*/ 16 h 178"/>
                <a:gd name="T52" fmla="*/ 160 w 176"/>
                <a:gd name="T53" fmla="*/ 67 h 178"/>
                <a:gd name="T54" fmla="*/ 109 w 176"/>
                <a:gd name="T55" fmla="*/ 16 h 178"/>
                <a:gd name="T56" fmla="*/ 15 w 176"/>
                <a:gd name="T57" fmla="*/ 16 h 178"/>
                <a:gd name="T58" fmla="*/ 67 w 176"/>
                <a:gd name="T59" fmla="*/ 67 h 178"/>
                <a:gd name="T60" fmla="*/ 15 w 176"/>
                <a:gd name="T61" fmla="*/ 16 h 178"/>
                <a:gd name="T62" fmla="*/ 93 w 176"/>
                <a:gd name="T63" fmla="*/ 0 h 178"/>
                <a:gd name="T64" fmla="*/ 176 w 176"/>
                <a:gd name="T65" fmla="*/ 83 h 178"/>
                <a:gd name="T66" fmla="*/ 93 w 176"/>
                <a:gd name="T67" fmla="*/ 0 h 178"/>
                <a:gd name="T68" fmla="*/ 0 w 176"/>
                <a:gd name="T69" fmla="*/ 0 h 178"/>
                <a:gd name="T70" fmla="*/ 83 w 176"/>
                <a:gd name="T71" fmla="*/ 83 h 178"/>
                <a:gd name="T72" fmla="*/ 0 w 176"/>
                <a:gd name="T7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8">
                  <a:moveTo>
                    <a:pt x="92" y="150"/>
                  </a:moveTo>
                  <a:lnTo>
                    <a:pt x="120" y="150"/>
                  </a:lnTo>
                  <a:lnTo>
                    <a:pt x="120" y="178"/>
                  </a:lnTo>
                  <a:lnTo>
                    <a:pt x="92" y="178"/>
                  </a:lnTo>
                  <a:lnTo>
                    <a:pt x="92" y="150"/>
                  </a:lnTo>
                  <a:close/>
                  <a:moveTo>
                    <a:pt x="28" y="123"/>
                  </a:moveTo>
                  <a:lnTo>
                    <a:pt x="55" y="123"/>
                  </a:lnTo>
                  <a:lnTo>
                    <a:pt x="55" y="149"/>
                  </a:lnTo>
                  <a:lnTo>
                    <a:pt x="28" y="149"/>
                  </a:lnTo>
                  <a:lnTo>
                    <a:pt x="28" y="123"/>
                  </a:lnTo>
                  <a:lnTo>
                    <a:pt x="28" y="123"/>
                  </a:lnTo>
                  <a:close/>
                  <a:moveTo>
                    <a:pt x="15" y="110"/>
                  </a:moveTo>
                  <a:lnTo>
                    <a:pt x="15" y="162"/>
                  </a:lnTo>
                  <a:lnTo>
                    <a:pt x="67" y="162"/>
                  </a:lnTo>
                  <a:lnTo>
                    <a:pt x="67" y="110"/>
                  </a:lnTo>
                  <a:lnTo>
                    <a:pt x="15" y="110"/>
                  </a:lnTo>
                  <a:lnTo>
                    <a:pt x="15" y="110"/>
                  </a:lnTo>
                  <a:close/>
                  <a:moveTo>
                    <a:pt x="147" y="94"/>
                  </a:moveTo>
                  <a:lnTo>
                    <a:pt x="175" y="94"/>
                  </a:lnTo>
                  <a:lnTo>
                    <a:pt x="175" y="122"/>
                  </a:lnTo>
                  <a:lnTo>
                    <a:pt x="175" y="150"/>
                  </a:lnTo>
                  <a:lnTo>
                    <a:pt x="175" y="178"/>
                  </a:lnTo>
                  <a:lnTo>
                    <a:pt x="147" y="178"/>
                  </a:lnTo>
                  <a:lnTo>
                    <a:pt x="147" y="150"/>
                  </a:lnTo>
                  <a:lnTo>
                    <a:pt x="119" y="150"/>
                  </a:lnTo>
                  <a:lnTo>
                    <a:pt x="119" y="122"/>
                  </a:lnTo>
                  <a:lnTo>
                    <a:pt x="92" y="122"/>
                  </a:lnTo>
                  <a:lnTo>
                    <a:pt x="92" y="94"/>
                  </a:lnTo>
                  <a:lnTo>
                    <a:pt x="120" y="94"/>
                  </a:lnTo>
                  <a:lnTo>
                    <a:pt x="120" y="122"/>
                  </a:lnTo>
                  <a:lnTo>
                    <a:pt x="147" y="122"/>
                  </a:lnTo>
                  <a:lnTo>
                    <a:pt x="147" y="94"/>
                  </a:lnTo>
                  <a:lnTo>
                    <a:pt x="147" y="94"/>
                  </a:lnTo>
                  <a:close/>
                  <a:moveTo>
                    <a:pt x="0" y="94"/>
                  </a:moveTo>
                  <a:lnTo>
                    <a:pt x="83" y="94"/>
                  </a:lnTo>
                  <a:lnTo>
                    <a:pt x="83" y="178"/>
                  </a:lnTo>
                  <a:lnTo>
                    <a:pt x="0" y="178"/>
                  </a:lnTo>
                  <a:lnTo>
                    <a:pt x="0" y="94"/>
                  </a:lnTo>
                  <a:lnTo>
                    <a:pt x="0" y="94"/>
                  </a:lnTo>
                  <a:close/>
                  <a:moveTo>
                    <a:pt x="121" y="28"/>
                  </a:moveTo>
                  <a:lnTo>
                    <a:pt x="148" y="28"/>
                  </a:lnTo>
                  <a:lnTo>
                    <a:pt x="148" y="55"/>
                  </a:lnTo>
                  <a:lnTo>
                    <a:pt x="121" y="55"/>
                  </a:lnTo>
                  <a:lnTo>
                    <a:pt x="121" y="28"/>
                  </a:lnTo>
                  <a:lnTo>
                    <a:pt x="121" y="28"/>
                  </a:lnTo>
                  <a:close/>
                  <a:moveTo>
                    <a:pt x="28" y="28"/>
                  </a:moveTo>
                  <a:lnTo>
                    <a:pt x="55" y="28"/>
                  </a:lnTo>
                  <a:lnTo>
                    <a:pt x="55" y="55"/>
                  </a:lnTo>
                  <a:lnTo>
                    <a:pt x="28" y="55"/>
                  </a:lnTo>
                  <a:lnTo>
                    <a:pt x="28" y="28"/>
                  </a:lnTo>
                  <a:lnTo>
                    <a:pt x="28" y="28"/>
                  </a:lnTo>
                  <a:close/>
                  <a:moveTo>
                    <a:pt x="109" y="16"/>
                  </a:moveTo>
                  <a:lnTo>
                    <a:pt x="109" y="67"/>
                  </a:lnTo>
                  <a:lnTo>
                    <a:pt x="160" y="67"/>
                  </a:lnTo>
                  <a:lnTo>
                    <a:pt x="160" y="16"/>
                  </a:lnTo>
                  <a:lnTo>
                    <a:pt x="109" y="16"/>
                  </a:lnTo>
                  <a:lnTo>
                    <a:pt x="109" y="16"/>
                  </a:lnTo>
                  <a:close/>
                  <a:moveTo>
                    <a:pt x="15" y="16"/>
                  </a:moveTo>
                  <a:lnTo>
                    <a:pt x="15" y="67"/>
                  </a:lnTo>
                  <a:lnTo>
                    <a:pt x="67" y="67"/>
                  </a:lnTo>
                  <a:lnTo>
                    <a:pt x="67" y="16"/>
                  </a:lnTo>
                  <a:lnTo>
                    <a:pt x="15" y="16"/>
                  </a:lnTo>
                  <a:lnTo>
                    <a:pt x="15" y="16"/>
                  </a:lnTo>
                  <a:close/>
                  <a:moveTo>
                    <a:pt x="93" y="0"/>
                  </a:moveTo>
                  <a:lnTo>
                    <a:pt x="176" y="0"/>
                  </a:lnTo>
                  <a:lnTo>
                    <a:pt x="176" y="83"/>
                  </a:lnTo>
                  <a:lnTo>
                    <a:pt x="93" y="83"/>
                  </a:lnTo>
                  <a:lnTo>
                    <a:pt x="93" y="0"/>
                  </a:lnTo>
                  <a:lnTo>
                    <a:pt x="93" y="0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1">
                <a:ea typeface="굴림" panose="020B0600000101010101" pitchFamily="34" charset="-127"/>
              </a:endParaRPr>
            </a:p>
          </p:txBody>
        </p:sp>
        <p:grpSp>
          <p:nvGrpSpPr>
            <p:cNvPr id="8216" name="Group 24">
              <a:extLst>
                <a:ext uri="{FF2B5EF4-FFF2-40B4-BE49-F238E27FC236}">
                  <a16:creationId xmlns:a16="http://schemas.microsoft.com/office/drawing/2014/main" id="{F0314243-8931-624B-ACBA-77FCE3AA9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" y="542"/>
              <a:ext cx="2485" cy="162"/>
              <a:chOff x="1103" y="542"/>
              <a:chExt cx="2485" cy="162"/>
            </a:xfrm>
          </p:grpSpPr>
          <p:sp>
            <p:nvSpPr>
              <p:cNvPr id="8217" name="Oval 25">
                <a:extLst>
                  <a:ext uri="{FF2B5EF4-FFF2-40B4-BE49-F238E27FC236}">
                    <a16:creationId xmlns:a16="http://schemas.microsoft.com/office/drawing/2014/main" id="{5CC59DD0-3FC5-0347-A7DA-7BC089CD0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" y="542"/>
                <a:ext cx="157" cy="158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8218" name="Oval 26">
                <a:extLst>
                  <a:ext uri="{FF2B5EF4-FFF2-40B4-BE49-F238E27FC236}">
                    <a16:creationId xmlns:a16="http://schemas.microsoft.com/office/drawing/2014/main" id="{B26D4A1F-B4ED-EB41-93DC-175D49E96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1" y="542"/>
                <a:ext cx="157" cy="15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8219" name="Oval 27">
                <a:extLst>
                  <a:ext uri="{FF2B5EF4-FFF2-40B4-BE49-F238E27FC236}">
                    <a16:creationId xmlns:a16="http://schemas.microsoft.com/office/drawing/2014/main" id="{2E91FF74-CB66-9B44-BC9F-F86396F49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" y="542"/>
                <a:ext cx="157" cy="15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  <p:sp>
            <p:nvSpPr>
              <p:cNvPr id="8220" name="AutoShape 28">
                <a:extLst>
                  <a:ext uri="{FF2B5EF4-FFF2-40B4-BE49-F238E27FC236}">
                    <a16:creationId xmlns:a16="http://schemas.microsoft.com/office/drawing/2014/main" id="{21CE7CDA-7FD1-774C-BF45-C688AAF90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542"/>
                <a:ext cx="1684" cy="158"/>
              </a:xfrm>
              <a:prstGeom prst="roundRect">
                <a:avLst>
                  <a:gd name="adj" fmla="val 48958"/>
                </a:avLst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1004888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54163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101850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511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1083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65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40227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799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300" dirty="0" err="1">
                    <a:solidFill>
                      <a:srgbClr val="808080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화면설계</a:t>
                </a:r>
                <a:r>
                  <a:rPr lang="ko-KR" altLang="en-US" sz="1300" dirty="0">
                    <a:solidFill>
                      <a:srgbClr val="808080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 - 게시판 화면</a:t>
                </a:r>
              </a:p>
            </p:txBody>
          </p:sp>
          <p:sp>
            <p:nvSpPr>
              <p:cNvPr id="8221" name="Freeform 29">
                <a:extLst>
                  <a:ext uri="{FF2B5EF4-FFF2-40B4-BE49-F238E27FC236}">
                    <a16:creationId xmlns:a16="http://schemas.microsoft.com/office/drawing/2014/main" id="{C1A89C74-CA70-F547-B5CF-6B6ECF1E7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" y="548"/>
                <a:ext cx="158" cy="156"/>
              </a:xfrm>
              <a:custGeom>
                <a:avLst/>
                <a:gdLst>
                  <a:gd name="T0" fmla="*/ 60 w 158"/>
                  <a:gd name="T1" fmla="*/ 17 h 156"/>
                  <a:gd name="T2" fmla="*/ 16 w 158"/>
                  <a:gd name="T3" fmla="*/ 60 h 156"/>
                  <a:gd name="T4" fmla="*/ 60 w 158"/>
                  <a:gd name="T5" fmla="*/ 104 h 156"/>
                  <a:gd name="T6" fmla="*/ 103 w 158"/>
                  <a:gd name="T7" fmla="*/ 60 h 156"/>
                  <a:gd name="T8" fmla="*/ 60 w 158"/>
                  <a:gd name="T9" fmla="*/ 17 h 156"/>
                  <a:gd name="T10" fmla="*/ 60 w 158"/>
                  <a:gd name="T11" fmla="*/ 17 h 156"/>
                  <a:gd name="T12" fmla="*/ 60 w 158"/>
                  <a:gd name="T13" fmla="*/ 0 h 156"/>
                  <a:gd name="T14" fmla="*/ 120 w 158"/>
                  <a:gd name="T15" fmla="*/ 60 h 156"/>
                  <a:gd name="T16" fmla="*/ 115 w 158"/>
                  <a:gd name="T17" fmla="*/ 84 h 156"/>
                  <a:gd name="T18" fmla="*/ 109 w 158"/>
                  <a:gd name="T19" fmla="*/ 92 h 156"/>
                  <a:gd name="T20" fmla="*/ 110 w 158"/>
                  <a:gd name="T21" fmla="*/ 93 h 156"/>
                  <a:gd name="T22" fmla="*/ 154 w 158"/>
                  <a:gd name="T23" fmla="*/ 137 h 156"/>
                  <a:gd name="T24" fmla="*/ 154 w 158"/>
                  <a:gd name="T25" fmla="*/ 152 h 156"/>
                  <a:gd name="T26" fmla="*/ 154 w 158"/>
                  <a:gd name="T27" fmla="*/ 152 h 156"/>
                  <a:gd name="T28" fmla="*/ 139 w 158"/>
                  <a:gd name="T29" fmla="*/ 152 h 156"/>
                  <a:gd name="T30" fmla="*/ 95 w 158"/>
                  <a:gd name="T31" fmla="*/ 108 h 156"/>
                  <a:gd name="T32" fmla="*/ 83 w 158"/>
                  <a:gd name="T33" fmla="*/ 116 h 156"/>
                  <a:gd name="T34" fmla="*/ 60 w 158"/>
                  <a:gd name="T35" fmla="*/ 120 h 156"/>
                  <a:gd name="T36" fmla="*/ 0 w 158"/>
                  <a:gd name="T37" fmla="*/ 60 h 156"/>
                  <a:gd name="T38" fmla="*/ 60 w 158"/>
                  <a:gd name="T39" fmla="*/ 0 h 156"/>
                  <a:gd name="T40" fmla="*/ 60 w 158"/>
                  <a:gd name="T41" fmla="*/ 0 h 156"/>
                  <a:gd name="T42" fmla="*/ 60 w 158"/>
                  <a:gd name="T4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6">
                    <a:moveTo>
                      <a:pt x="60" y="17"/>
                    </a:moveTo>
                    <a:cubicBezTo>
                      <a:pt x="36" y="17"/>
                      <a:pt x="16" y="36"/>
                      <a:pt x="16" y="60"/>
                    </a:cubicBezTo>
                    <a:cubicBezTo>
                      <a:pt x="16" y="84"/>
                      <a:pt x="36" y="104"/>
                      <a:pt x="60" y="104"/>
                    </a:cubicBezTo>
                    <a:cubicBezTo>
                      <a:pt x="84" y="104"/>
                      <a:pt x="103" y="84"/>
                      <a:pt x="103" y="60"/>
                    </a:cubicBezTo>
                    <a:cubicBezTo>
                      <a:pt x="103" y="36"/>
                      <a:pt x="84" y="17"/>
                      <a:pt x="60" y="17"/>
                    </a:cubicBezTo>
                    <a:lnTo>
                      <a:pt x="60" y="17"/>
                    </a:lnTo>
                    <a:close/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68"/>
                      <a:pt x="118" y="76"/>
                      <a:pt x="115" y="84"/>
                    </a:cubicBezTo>
                    <a:lnTo>
                      <a:pt x="109" y="92"/>
                    </a:lnTo>
                    <a:lnTo>
                      <a:pt x="110" y="93"/>
                    </a:lnTo>
                    <a:cubicBezTo>
                      <a:pt x="125" y="107"/>
                      <a:pt x="139" y="122"/>
                      <a:pt x="154" y="137"/>
                    </a:cubicBezTo>
                    <a:cubicBezTo>
                      <a:pt x="158" y="141"/>
                      <a:pt x="158" y="148"/>
                      <a:pt x="154" y="152"/>
                    </a:cubicBezTo>
                    <a:lnTo>
                      <a:pt x="154" y="152"/>
                    </a:lnTo>
                    <a:cubicBezTo>
                      <a:pt x="150" y="156"/>
                      <a:pt x="143" y="156"/>
                      <a:pt x="139" y="152"/>
                    </a:cubicBezTo>
                    <a:lnTo>
                      <a:pt x="95" y="108"/>
                    </a:lnTo>
                    <a:lnTo>
                      <a:pt x="83" y="116"/>
                    </a:lnTo>
                    <a:cubicBezTo>
                      <a:pt x="76" y="119"/>
                      <a:pt x="68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1">
                  <a:ea typeface="굴림" panose="020B0600000101010101" pitchFamily="34" charset="-127"/>
                </a:endParaRPr>
              </a:p>
            </p:txBody>
          </p:sp>
        </p:grpSp>
      </p:grpSp>
      <p:sp>
        <p:nvSpPr>
          <p:cNvPr id="8222" name="AutoShape 30">
            <a:extLst>
              <a:ext uri="{FF2B5EF4-FFF2-40B4-BE49-F238E27FC236}">
                <a16:creationId xmlns:a16="http://schemas.microsoft.com/office/drawing/2014/main" id="{6C5EF91E-DA23-8746-9F23-3BFC68FF9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0289" y="5401165"/>
            <a:ext cx="1172338" cy="182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201">
                <a:solidFill>
                  <a:srgbClr val="80808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자유게시판 / 스터디 게시판</a:t>
            </a:r>
          </a:p>
        </p:txBody>
      </p:sp>
      <p:pic>
        <p:nvPicPr>
          <p:cNvPr id="8223" name="Picture 31">
            <a:extLst>
              <a:ext uri="{FF2B5EF4-FFF2-40B4-BE49-F238E27FC236}">
                <a16:creationId xmlns:a16="http://schemas.microsoft.com/office/drawing/2014/main" id="{AB14D144-F260-D547-AD88-B402E0FE6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84" y="2516387"/>
            <a:ext cx="3637743" cy="2376447"/>
          </a:xfrm>
          <a:prstGeom prst="rect">
            <a:avLst/>
          </a:prstGeom>
          <a:noFill/>
          <a:ln w="38235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4" name="Picture 32">
            <a:extLst>
              <a:ext uri="{FF2B5EF4-FFF2-40B4-BE49-F238E27FC236}">
                <a16:creationId xmlns:a16="http://schemas.microsoft.com/office/drawing/2014/main" id="{77304831-2FB3-F24E-B8B4-7C347E6C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92" y="2516387"/>
            <a:ext cx="3766414" cy="2376447"/>
          </a:xfrm>
          <a:prstGeom prst="rect">
            <a:avLst/>
          </a:prstGeom>
          <a:noFill/>
          <a:ln w="38235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28" name="Rectangle 36">
            <a:extLst>
              <a:ext uri="{FF2B5EF4-FFF2-40B4-BE49-F238E27FC236}">
                <a16:creationId xmlns:a16="http://schemas.microsoft.com/office/drawing/2014/main" id="{24CE50FA-E732-D646-8540-D8BDB032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227" y="4259010"/>
            <a:ext cx="258932" cy="173150"/>
          </a:xfrm>
          <a:prstGeom prst="rect">
            <a:avLst/>
          </a:prstGeom>
          <a:noFill/>
          <a:ln w="38235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1"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B6533D-2BD1-3248-AD06-D69B041215A9}"/>
              </a:ext>
            </a:extLst>
          </p:cNvPr>
          <p:cNvGrpSpPr/>
          <p:nvPr/>
        </p:nvGrpSpPr>
        <p:grpSpPr>
          <a:xfrm>
            <a:off x="1439642" y="624468"/>
            <a:ext cx="9535740" cy="5609063"/>
            <a:chOff x="1604328" y="1360449"/>
            <a:chExt cx="7684638" cy="4515844"/>
          </a:xfrm>
        </p:grpSpPr>
        <p:grpSp>
          <p:nvGrpSpPr>
            <p:cNvPr id="3" name="그룹 2"/>
            <p:cNvGrpSpPr/>
            <p:nvPr/>
          </p:nvGrpSpPr>
          <p:grpSpPr>
            <a:xfrm>
              <a:off x="1604328" y="1360449"/>
              <a:ext cx="7684638" cy="4515844"/>
              <a:chOff x="192000" y="161036"/>
              <a:chExt cx="11808000" cy="6535928"/>
            </a:xfrm>
          </p:grpSpPr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F669D5D3-77E9-03D5-6430-32CD64683AB3}"/>
                  </a:ext>
                </a:extLst>
              </p:cNvPr>
              <p:cNvSpPr/>
              <p:nvPr/>
            </p:nvSpPr>
            <p:spPr>
              <a:xfrm>
                <a:off x="192000" y="161036"/>
                <a:ext cx="11808000" cy="806881"/>
              </a:xfrm>
              <a:prstGeom prst="round2SameRect">
                <a:avLst/>
              </a:prstGeom>
              <a:solidFill>
                <a:srgbClr val="11A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9D05BFDF-F517-1901-CF4D-BBC99DE66917}"/>
                  </a:ext>
                </a:extLst>
              </p:cNvPr>
              <p:cNvSpPr/>
              <p:nvPr/>
            </p:nvSpPr>
            <p:spPr>
              <a:xfrm>
                <a:off x="192000" y="967917"/>
                <a:ext cx="11808000" cy="5729047"/>
              </a:xfrm>
              <a:prstGeom prst="round2SameRect">
                <a:avLst>
                  <a:gd name="adj1" fmla="val 0"/>
                  <a:gd name="adj2" fmla="val 58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dist="25400" dir="5400000" algn="t" rotWithShape="0">
                  <a:srgbClr val="11A1C4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algn="ctr" latinLnBrk="0">
                  <a:defRPr/>
                </a:pPr>
                <a:endParaRPr lang="ko-KR" altLang="en-US" sz="2000" dirty="0">
                  <a:solidFill>
                    <a:prstClr val="white">
                      <a:lumMod val="75000"/>
                    </a:prstClr>
                  </a:solidFill>
                </a:endParaRPr>
              </a:p>
            </p:txBody>
          </p:sp>
        </p:grp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8763775" y="1539652"/>
              <a:ext cx="225521" cy="227493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856820" y="1552432"/>
              <a:ext cx="3181096" cy="206244"/>
              <a:chOff x="3002582" y="1629633"/>
              <a:chExt cx="2284357" cy="121339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DB7ACA0-0E50-C79D-1E8F-CFE4E4824989}"/>
                  </a:ext>
                </a:extLst>
              </p:cNvPr>
              <p:cNvSpPr/>
              <p:nvPr/>
            </p:nvSpPr>
            <p:spPr>
              <a:xfrm>
                <a:off x="3002582" y="1629633"/>
                <a:ext cx="144770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11747EB-5158-B6AB-DBCD-BDD58A933410}"/>
                  </a:ext>
                </a:extLst>
              </p:cNvPr>
              <p:cNvSpPr/>
              <p:nvPr/>
            </p:nvSpPr>
            <p:spPr>
              <a:xfrm>
                <a:off x="3184567" y="1629633"/>
                <a:ext cx="144770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6AF9915-5414-9A6D-7BB8-D192173C5DD0}"/>
                  </a:ext>
                </a:extLst>
              </p:cNvPr>
              <p:cNvSpPr/>
              <p:nvPr/>
            </p:nvSpPr>
            <p:spPr>
              <a:xfrm>
                <a:off x="3366551" y="1629633"/>
                <a:ext cx="144770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97F03C0-6F6A-7BDA-0D27-7BAA91F3D7A1}"/>
                  </a:ext>
                </a:extLst>
              </p:cNvPr>
              <p:cNvSpPr/>
              <p:nvPr/>
            </p:nvSpPr>
            <p:spPr>
              <a:xfrm>
                <a:off x="3738939" y="1629633"/>
                <a:ext cx="1548000" cy="11880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ko-KR" altLang="en-US" sz="1050" kern="0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화면설계</a:t>
                </a:r>
                <a:endPara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4" name="자유형 10">
                <a:extLst>
                  <a:ext uri="{FF2B5EF4-FFF2-40B4-BE49-F238E27FC236}">
                    <a16:creationId xmlns:a16="http://schemas.microsoft.com/office/drawing/2014/main" id="{A9974E4C-0772-B082-CE8F-98F89C662956}"/>
                  </a:ext>
                </a:extLst>
              </p:cNvPr>
              <p:cNvSpPr/>
              <p:nvPr/>
            </p:nvSpPr>
            <p:spPr>
              <a:xfrm>
                <a:off x="3563231" y="1634063"/>
                <a:ext cx="144770" cy="116909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78C6757-0903-8F49-9C3F-E8260544E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1" t="6568" r="6188" b="5579"/>
          <a:stretch/>
        </p:blipFill>
        <p:spPr>
          <a:xfrm>
            <a:off x="2819912" y="1763585"/>
            <a:ext cx="6094585" cy="332701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056716-FC6E-E64F-8C0D-6DA3320D6C53}"/>
              </a:ext>
            </a:extLst>
          </p:cNvPr>
          <p:cNvGrpSpPr/>
          <p:nvPr/>
        </p:nvGrpSpPr>
        <p:grpSpPr>
          <a:xfrm>
            <a:off x="1439642" y="624468"/>
            <a:ext cx="9535740" cy="5609063"/>
            <a:chOff x="1604328" y="1360449"/>
            <a:chExt cx="7684638" cy="451584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291DC5-5652-F24D-8471-7260576C405F}"/>
                </a:ext>
              </a:extLst>
            </p:cNvPr>
            <p:cNvGrpSpPr/>
            <p:nvPr/>
          </p:nvGrpSpPr>
          <p:grpSpPr>
            <a:xfrm>
              <a:off x="1604328" y="1360449"/>
              <a:ext cx="7684638" cy="4515844"/>
              <a:chOff x="192000" y="161036"/>
              <a:chExt cx="11808000" cy="6535928"/>
            </a:xfrm>
          </p:grpSpPr>
          <p:sp>
            <p:nvSpPr>
              <p:cNvPr id="25" name="사각형: 둥근 위쪽 모서리 5">
                <a:extLst>
                  <a:ext uri="{FF2B5EF4-FFF2-40B4-BE49-F238E27FC236}">
                    <a16:creationId xmlns:a16="http://schemas.microsoft.com/office/drawing/2014/main" id="{EB5E74C7-FEB7-A949-ACA3-F536522A9A2B}"/>
                  </a:ext>
                </a:extLst>
              </p:cNvPr>
              <p:cNvSpPr/>
              <p:nvPr/>
            </p:nvSpPr>
            <p:spPr>
              <a:xfrm>
                <a:off x="192000" y="161036"/>
                <a:ext cx="11808000" cy="806881"/>
              </a:xfrm>
              <a:prstGeom prst="round2SameRect">
                <a:avLst/>
              </a:prstGeom>
              <a:solidFill>
                <a:srgbClr val="11A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사각형: 둥근 위쪽 모서리 6">
                <a:extLst>
                  <a:ext uri="{FF2B5EF4-FFF2-40B4-BE49-F238E27FC236}">
                    <a16:creationId xmlns:a16="http://schemas.microsoft.com/office/drawing/2014/main" id="{C2D2F636-F163-BE4F-9425-765A5607CF98}"/>
                  </a:ext>
                </a:extLst>
              </p:cNvPr>
              <p:cNvSpPr/>
              <p:nvPr/>
            </p:nvSpPr>
            <p:spPr>
              <a:xfrm>
                <a:off x="192000" y="967917"/>
                <a:ext cx="11808000" cy="5729047"/>
              </a:xfrm>
              <a:prstGeom prst="round2SameRect">
                <a:avLst>
                  <a:gd name="adj1" fmla="val 0"/>
                  <a:gd name="adj2" fmla="val 58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dist="25400" dir="5400000" algn="t" rotWithShape="0">
                  <a:srgbClr val="11A1C4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algn="ctr" latinLnBrk="0">
                  <a:defRPr/>
                </a:pPr>
                <a:endParaRPr lang="ko-KR" altLang="en-US" sz="2000" dirty="0">
                  <a:solidFill>
                    <a:prstClr val="white">
                      <a:lumMod val="75000"/>
                    </a:prstClr>
                  </a:solidFill>
                </a:endParaRPr>
              </a:p>
            </p:txBody>
          </p:sp>
        </p:grpSp>
        <p:sp>
          <p:nvSpPr>
            <p:cNvPr id="18" name="자유형: 도형 11">
              <a:extLst>
                <a:ext uri="{FF2B5EF4-FFF2-40B4-BE49-F238E27FC236}">
                  <a16:creationId xmlns:a16="http://schemas.microsoft.com/office/drawing/2014/main" id="{D26D76C4-3E45-EC4A-9E15-4D7E7C474E47}"/>
                </a:ext>
              </a:extLst>
            </p:cNvPr>
            <p:cNvSpPr/>
            <p:nvPr/>
          </p:nvSpPr>
          <p:spPr>
            <a:xfrm>
              <a:off x="8763775" y="1539652"/>
              <a:ext cx="225521" cy="227493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D79B4A5-1EAE-F948-AF34-DF398B60F286}"/>
                </a:ext>
              </a:extLst>
            </p:cNvPr>
            <p:cNvGrpSpPr/>
            <p:nvPr/>
          </p:nvGrpSpPr>
          <p:grpSpPr>
            <a:xfrm>
              <a:off x="1856820" y="1552432"/>
              <a:ext cx="3181096" cy="206244"/>
              <a:chOff x="3002582" y="1629633"/>
              <a:chExt cx="2284357" cy="121339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2B3B4FB-C7A7-094F-BDDA-00F7C185AB38}"/>
                  </a:ext>
                </a:extLst>
              </p:cNvPr>
              <p:cNvSpPr/>
              <p:nvPr/>
            </p:nvSpPr>
            <p:spPr>
              <a:xfrm>
                <a:off x="3002582" y="1629633"/>
                <a:ext cx="144770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6D4F0EAC-5188-E042-A345-E378CA5E9639}"/>
                  </a:ext>
                </a:extLst>
              </p:cNvPr>
              <p:cNvSpPr/>
              <p:nvPr/>
            </p:nvSpPr>
            <p:spPr>
              <a:xfrm>
                <a:off x="3184567" y="1629633"/>
                <a:ext cx="144770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C9BE2A39-A9B1-7240-87F4-63A69A9AD27D}"/>
                  </a:ext>
                </a:extLst>
              </p:cNvPr>
              <p:cNvSpPr/>
              <p:nvPr/>
            </p:nvSpPr>
            <p:spPr>
              <a:xfrm>
                <a:off x="3366551" y="1629633"/>
                <a:ext cx="144770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3" name="사각형: 둥근 모서리 12">
                <a:extLst>
                  <a:ext uri="{FF2B5EF4-FFF2-40B4-BE49-F238E27FC236}">
                    <a16:creationId xmlns:a16="http://schemas.microsoft.com/office/drawing/2014/main" id="{ED237F52-0967-8949-A90C-2FEA6F88EFC9}"/>
                  </a:ext>
                </a:extLst>
              </p:cNvPr>
              <p:cNvSpPr/>
              <p:nvPr/>
            </p:nvSpPr>
            <p:spPr>
              <a:xfrm>
                <a:off x="3738939" y="1629633"/>
                <a:ext cx="1548000" cy="11880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ko-KR" altLang="en-US" sz="1050" kern="0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화면설계</a:t>
                </a:r>
                <a:r>
                  <a:rPr lang="ko-KR" altLang="en-US" sz="1050" kern="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 </a:t>
                </a:r>
                <a:r>
                  <a:rPr lang="en-US" altLang="ko-KR" sz="1050" kern="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-</a:t>
                </a:r>
                <a:r>
                  <a:rPr lang="ko-KR" altLang="en-US" sz="1050" kern="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 게시판 화면</a:t>
                </a:r>
                <a:endPara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  <p:sp>
            <p:nvSpPr>
              <p:cNvPr id="24" name="자유형 10">
                <a:extLst>
                  <a:ext uri="{FF2B5EF4-FFF2-40B4-BE49-F238E27FC236}">
                    <a16:creationId xmlns:a16="http://schemas.microsoft.com/office/drawing/2014/main" id="{F0C6EB2C-B34E-9E43-82C0-38AD71A47BC5}"/>
                  </a:ext>
                </a:extLst>
              </p:cNvPr>
              <p:cNvSpPr/>
              <p:nvPr/>
            </p:nvSpPr>
            <p:spPr>
              <a:xfrm>
                <a:off x="3563231" y="1634063"/>
                <a:ext cx="144770" cy="116909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사각형: 둥근 모서리 12">
            <a:extLst>
              <a:ext uri="{FF2B5EF4-FFF2-40B4-BE49-F238E27FC236}">
                <a16:creationId xmlns:a16="http://schemas.microsoft.com/office/drawing/2014/main" id="{177A66BB-3C38-AE41-B865-4C8EF0792CFE}"/>
              </a:ext>
            </a:extLst>
          </p:cNvPr>
          <p:cNvSpPr/>
          <p:nvPr/>
        </p:nvSpPr>
        <p:spPr>
          <a:xfrm>
            <a:off x="5650025" y="5402300"/>
            <a:ext cx="1170626" cy="1823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게시판 상세페이지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5D73F8-213C-8C45-A7E1-A9A6EDF7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621" y="1801827"/>
            <a:ext cx="5667781" cy="32887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19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B6533D-2BD1-3248-AD06-D69B041215A9}"/>
              </a:ext>
            </a:extLst>
          </p:cNvPr>
          <p:cNvGrpSpPr/>
          <p:nvPr/>
        </p:nvGrpSpPr>
        <p:grpSpPr>
          <a:xfrm>
            <a:off x="1439642" y="624468"/>
            <a:ext cx="9535740" cy="5609063"/>
            <a:chOff x="1604328" y="1360449"/>
            <a:chExt cx="7684638" cy="4515844"/>
          </a:xfrm>
        </p:grpSpPr>
        <p:grpSp>
          <p:nvGrpSpPr>
            <p:cNvPr id="3" name="그룹 2"/>
            <p:cNvGrpSpPr/>
            <p:nvPr/>
          </p:nvGrpSpPr>
          <p:grpSpPr>
            <a:xfrm>
              <a:off x="1604328" y="1360449"/>
              <a:ext cx="7684638" cy="4515844"/>
              <a:chOff x="192000" y="161036"/>
              <a:chExt cx="11808000" cy="6535928"/>
            </a:xfrm>
          </p:grpSpPr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F669D5D3-77E9-03D5-6430-32CD64683AB3}"/>
                  </a:ext>
                </a:extLst>
              </p:cNvPr>
              <p:cNvSpPr/>
              <p:nvPr/>
            </p:nvSpPr>
            <p:spPr>
              <a:xfrm>
                <a:off x="192000" y="161036"/>
                <a:ext cx="11808000" cy="806881"/>
              </a:xfrm>
              <a:prstGeom prst="round2SameRect">
                <a:avLst/>
              </a:prstGeom>
              <a:solidFill>
                <a:srgbClr val="11A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9D05BFDF-F517-1901-CF4D-BBC99DE66917}"/>
                  </a:ext>
                </a:extLst>
              </p:cNvPr>
              <p:cNvSpPr/>
              <p:nvPr/>
            </p:nvSpPr>
            <p:spPr>
              <a:xfrm>
                <a:off x="192000" y="967917"/>
                <a:ext cx="11808000" cy="5729047"/>
              </a:xfrm>
              <a:prstGeom prst="round2SameRect">
                <a:avLst>
                  <a:gd name="adj1" fmla="val 0"/>
                  <a:gd name="adj2" fmla="val 58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dist="25400" dir="5400000" algn="t" rotWithShape="0">
                  <a:srgbClr val="11A1C4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algn="ctr" latinLnBrk="0">
                  <a:defRPr/>
                </a:pPr>
                <a:endParaRPr lang="ko-KR" altLang="en-US" sz="2000" dirty="0">
                  <a:solidFill>
                    <a:prstClr val="white">
                      <a:lumMod val="75000"/>
                    </a:prstClr>
                  </a:solidFill>
                </a:endParaRPr>
              </a:p>
            </p:txBody>
          </p:sp>
        </p:grp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8763775" y="1539652"/>
              <a:ext cx="225521" cy="227493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856820" y="1552432"/>
              <a:ext cx="3181096" cy="206244"/>
              <a:chOff x="3002582" y="1629633"/>
              <a:chExt cx="2284357" cy="121339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DB7ACA0-0E50-C79D-1E8F-CFE4E4824989}"/>
                  </a:ext>
                </a:extLst>
              </p:cNvPr>
              <p:cNvSpPr/>
              <p:nvPr/>
            </p:nvSpPr>
            <p:spPr>
              <a:xfrm>
                <a:off x="3002582" y="1629633"/>
                <a:ext cx="144770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11747EB-5158-B6AB-DBCD-BDD58A933410}"/>
                  </a:ext>
                </a:extLst>
              </p:cNvPr>
              <p:cNvSpPr/>
              <p:nvPr/>
            </p:nvSpPr>
            <p:spPr>
              <a:xfrm>
                <a:off x="3184567" y="1629633"/>
                <a:ext cx="144770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6AF9915-5414-9A6D-7BB8-D192173C5DD0}"/>
                  </a:ext>
                </a:extLst>
              </p:cNvPr>
              <p:cNvSpPr/>
              <p:nvPr/>
            </p:nvSpPr>
            <p:spPr>
              <a:xfrm>
                <a:off x="3366551" y="1629633"/>
                <a:ext cx="144770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97F03C0-6F6A-7BDA-0D27-7BAA91F3D7A1}"/>
                  </a:ext>
                </a:extLst>
              </p:cNvPr>
              <p:cNvSpPr/>
              <p:nvPr/>
            </p:nvSpPr>
            <p:spPr>
              <a:xfrm>
                <a:off x="3738939" y="1629633"/>
                <a:ext cx="1548000" cy="11880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ko-KR" altLang="en-US" sz="1050" kern="0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화면설계</a:t>
                </a:r>
                <a:r>
                  <a:rPr lang="ko-KR" altLang="en-US" sz="1050" kern="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 </a:t>
                </a:r>
                <a:r>
                  <a:rPr lang="en-US" altLang="ko-KR" sz="1050" kern="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–-</a:t>
                </a:r>
                <a:r>
                  <a:rPr lang="ko-KR" altLang="en-US" sz="1050" kern="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 </a:t>
                </a:r>
                <a:r>
                  <a:rPr lang="ko-KR" altLang="en-US" sz="1050" kern="0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게시글</a:t>
                </a:r>
                <a:r>
                  <a:rPr lang="ko-KR" altLang="en-US" sz="1050" kern="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 작성</a:t>
                </a:r>
                <a:endPara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  <p:sp>
            <p:nvSpPr>
              <p:cNvPr id="14" name="자유형 10">
                <a:extLst>
                  <a:ext uri="{FF2B5EF4-FFF2-40B4-BE49-F238E27FC236}">
                    <a16:creationId xmlns:a16="http://schemas.microsoft.com/office/drawing/2014/main" id="{A9974E4C-0772-B082-CE8F-98F89C662956}"/>
                  </a:ext>
                </a:extLst>
              </p:cNvPr>
              <p:cNvSpPr/>
              <p:nvPr/>
            </p:nvSpPr>
            <p:spPr>
              <a:xfrm>
                <a:off x="3563231" y="1634063"/>
                <a:ext cx="144770" cy="116909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8B185811-15C1-364F-855F-49F16F6C1E0D}"/>
              </a:ext>
            </a:extLst>
          </p:cNvPr>
          <p:cNvSpPr/>
          <p:nvPr/>
        </p:nvSpPr>
        <p:spPr>
          <a:xfrm>
            <a:off x="5700324" y="5638020"/>
            <a:ext cx="1170626" cy="1823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게시물 등록 화면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3F28F5-F03C-9E46-9460-A0918B51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5" y="1836692"/>
            <a:ext cx="5581402" cy="35704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41409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97</Words>
  <Application>Microsoft Macintosh PowerPoint</Application>
  <PresentationFormat>와이드스크린</PresentationFormat>
  <Paragraphs>30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BM HANNA Air OTF</vt:lpstr>
      <vt:lpstr>Arial</vt:lpstr>
      <vt:lpstr>맑은 고딕</vt:lpstr>
      <vt:lpstr>BM HANNA Pro OTF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이유나</cp:lastModifiedBy>
  <cp:revision>7</cp:revision>
  <cp:lastPrinted>2022-08-22T07:13:36Z</cp:lastPrinted>
  <dcterms:created xsi:type="dcterms:W3CDTF">2022-08-15T06:30:07Z</dcterms:created>
  <dcterms:modified xsi:type="dcterms:W3CDTF">2022-08-22T07:35:27Z</dcterms:modified>
</cp:coreProperties>
</file>